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81" r:id="rId3"/>
    <p:sldId id="283" r:id="rId4"/>
    <p:sldId id="264" r:id="rId5"/>
    <p:sldId id="297" r:id="rId6"/>
    <p:sldId id="284" r:id="rId7"/>
    <p:sldId id="285" r:id="rId8"/>
    <p:sldId id="286" r:id="rId9"/>
    <p:sldId id="269" r:id="rId10"/>
    <p:sldId id="287" r:id="rId11"/>
    <p:sldId id="288" r:id="rId12"/>
    <p:sldId id="289" r:id="rId13"/>
    <p:sldId id="265" r:id="rId14"/>
    <p:sldId id="290" r:id="rId15"/>
    <p:sldId id="291" r:id="rId16"/>
    <p:sldId id="292" r:id="rId17"/>
    <p:sldId id="270" r:id="rId18"/>
    <p:sldId id="293" r:id="rId19"/>
    <p:sldId id="294" r:id="rId20"/>
    <p:sldId id="295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09"/>
    <p:restoredTop sz="97030"/>
  </p:normalViewPr>
  <p:slideViewPr>
    <p:cSldViewPr snapToGrid="0" snapToObjects="1">
      <p:cViewPr varScale="1">
        <p:scale>
          <a:sx n="155" d="100"/>
          <a:sy n="155" d="100"/>
        </p:scale>
        <p:origin x="-112" y="-472"/>
      </p:cViewPr>
      <p:guideLst>
        <p:guide orient="horz" pos="185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8C5DF7-B6C4-2B41-8847-166C77A0ED0F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"/>
        </a:p>
      </dgm:t>
    </dgm:pt>
    <dgm:pt modelId="{A61C385C-F389-954B-8A53-CAEA630CFA1A}">
      <dgm:prSet/>
      <dgm:spPr/>
      <dgm:t>
        <a:bodyPr/>
        <a:lstStyle/>
        <a:p>
          <a:pPr rtl="0"/>
          <a:r>
            <a:rPr lang="en-US" b="0" i="0" dirty="0" smtClean="0"/>
            <a:t>Usage examples</a:t>
          </a:r>
          <a:endParaRPr lang="en-US" dirty="0"/>
        </a:p>
      </dgm:t>
    </dgm:pt>
    <dgm:pt modelId="{BFAE31CA-EEEE-B248-BF57-6392C2037E9C}" type="parTrans" cxnId="{FD29088F-B85F-8249-9FAE-F1EAED475176}">
      <dgm:prSet/>
      <dgm:spPr/>
      <dgm:t>
        <a:bodyPr/>
        <a:lstStyle/>
        <a:p>
          <a:endParaRPr lang="en"/>
        </a:p>
      </dgm:t>
    </dgm:pt>
    <dgm:pt modelId="{EE4E30DC-9B20-714F-919E-4B35A692E860}" type="sibTrans" cxnId="{FD29088F-B85F-8249-9FAE-F1EAED475176}">
      <dgm:prSet/>
      <dgm:spPr/>
      <dgm:t>
        <a:bodyPr/>
        <a:lstStyle/>
        <a:p>
          <a:endParaRPr lang="en"/>
        </a:p>
      </dgm:t>
    </dgm:pt>
    <dgm:pt modelId="{72B8A641-26F4-9849-9458-69EF59D3439F}">
      <dgm:prSet/>
      <dgm:spPr/>
      <dgm:t>
        <a:bodyPr/>
        <a:lstStyle/>
        <a:p>
          <a:pPr rtl="0"/>
          <a:r>
            <a:rPr lang="en-US" b="0" i="0" smtClean="0"/>
            <a:t>Sample code</a:t>
          </a:r>
          <a:endParaRPr lang="en-US"/>
        </a:p>
      </dgm:t>
    </dgm:pt>
    <dgm:pt modelId="{A4F49317-6CDB-B541-B7E6-EA14EC570914}" type="parTrans" cxnId="{1A208A75-AFC0-BE49-A4BC-EC402E648500}">
      <dgm:prSet/>
      <dgm:spPr/>
      <dgm:t>
        <a:bodyPr/>
        <a:lstStyle/>
        <a:p>
          <a:endParaRPr lang="en"/>
        </a:p>
      </dgm:t>
    </dgm:pt>
    <dgm:pt modelId="{25E7AF90-1B0E-4B41-B08A-9E791446ABFE}" type="sibTrans" cxnId="{1A208A75-AFC0-BE49-A4BC-EC402E648500}">
      <dgm:prSet/>
      <dgm:spPr/>
      <dgm:t>
        <a:bodyPr/>
        <a:lstStyle/>
        <a:p>
          <a:endParaRPr lang="en"/>
        </a:p>
      </dgm:t>
    </dgm:pt>
    <dgm:pt modelId="{C040F627-4837-014E-A513-E60F41F55EBD}">
      <dgm:prSet/>
      <dgm:spPr/>
      <dgm:t>
        <a:bodyPr/>
        <a:lstStyle/>
        <a:p>
          <a:pPr rtl="0"/>
          <a:r>
            <a:rPr lang="en-US" b="0" i="0" smtClean="0"/>
            <a:t>Tutorials</a:t>
          </a:r>
          <a:endParaRPr lang="en-US"/>
        </a:p>
      </dgm:t>
    </dgm:pt>
    <dgm:pt modelId="{ADE35047-8F1A-1841-8641-5AA9F27772F1}" type="parTrans" cxnId="{6D3AE3AF-868A-2D41-8190-7D52424BC8BF}">
      <dgm:prSet/>
      <dgm:spPr/>
      <dgm:t>
        <a:bodyPr/>
        <a:lstStyle/>
        <a:p>
          <a:endParaRPr lang="en"/>
        </a:p>
      </dgm:t>
    </dgm:pt>
    <dgm:pt modelId="{97803397-430E-DB41-AE9F-C15EA7436963}" type="sibTrans" cxnId="{6D3AE3AF-868A-2D41-8190-7D52424BC8BF}">
      <dgm:prSet/>
      <dgm:spPr/>
      <dgm:t>
        <a:bodyPr/>
        <a:lstStyle/>
        <a:p>
          <a:endParaRPr lang="en"/>
        </a:p>
      </dgm:t>
    </dgm:pt>
    <dgm:pt modelId="{D9D2D573-A711-764B-873E-4BB679A0F158}">
      <dgm:prSet/>
      <dgm:spPr/>
      <dgm:t>
        <a:bodyPr/>
        <a:lstStyle/>
        <a:p>
          <a:pPr rtl="0"/>
          <a:r>
            <a:rPr lang="en-US" b="0" i="0" smtClean="0"/>
            <a:t>Technical videos</a:t>
          </a:r>
          <a:endParaRPr lang="en-US"/>
        </a:p>
      </dgm:t>
    </dgm:pt>
    <dgm:pt modelId="{76650951-E497-F14E-A19F-87E0AC72947C}" type="parTrans" cxnId="{D612B2D2-F46C-FC42-84BA-58E386E4D5A9}">
      <dgm:prSet/>
      <dgm:spPr/>
      <dgm:t>
        <a:bodyPr/>
        <a:lstStyle/>
        <a:p>
          <a:endParaRPr lang="en"/>
        </a:p>
      </dgm:t>
    </dgm:pt>
    <dgm:pt modelId="{56AF52FE-522C-E74B-BF39-530D962FAAD6}" type="sibTrans" cxnId="{D612B2D2-F46C-FC42-84BA-58E386E4D5A9}">
      <dgm:prSet/>
      <dgm:spPr/>
      <dgm:t>
        <a:bodyPr/>
        <a:lstStyle/>
        <a:p>
          <a:endParaRPr lang="en"/>
        </a:p>
      </dgm:t>
    </dgm:pt>
    <dgm:pt modelId="{0CAECE7B-CC1B-AC48-9F27-71CEAB153077}" type="pres">
      <dgm:prSet presAssocID="{A58C5DF7-B6C4-2B41-8847-166C77A0ED0F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"/>
        </a:p>
      </dgm:t>
    </dgm:pt>
    <dgm:pt modelId="{3379BB2E-91D7-9F4F-8AAC-DAC8471A3292}" type="pres">
      <dgm:prSet presAssocID="{A58C5DF7-B6C4-2B41-8847-166C77A0ED0F}" presName="arrow" presStyleLbl="bgShp" presStyleIdx="0" presStyleCnt="1"/>
      <dgm:spPr/>
    </dgm:pt>
    <dgm:pt modelId="{BC83039C-425E-874F-8B3E-4AFE471B78AF}" type="pres">
      <dgm:prSet presAssocID="{A58C5DF7-B6C4-2B41-8847-166C77A0ED0F}" presName="linearProcess" presStyleCnt="0"/>
      <dgm:spPr/>
    </dgm:pt>
    <dgm:pt modelId="{C35F034C-5BC8-C245-A0A0-3E1995A9821C}" type="pres">
      <dgm:prSet presAssocID="{A61C385C-F389-954B-8A53-CAEA630CFA1A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21BEC094-0030-CF41-AFFD-3FDC6B3EB62F}" type="pres">
      <dgm:prSet presAssocID="{EE4E30DC-9B20-714F-919E-4B35A692E860}" presName="sibTrans" presStyleCnt="0"/>
      <dgm:spPr/>
    </dgm:pt>
    <dgm:pt modelId="{378CF05A-7385-6941-8007-0E28015B66F4}" type="pres">
      <dgm:prSet presAssocID="{72B8A641-26F4-9849-9458-69EF59D3439F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6161CEA7-9F54-4249-BE37-A333677839DE}" type="pres">
      <dgm:prSet presAssocID="{25E7AF90-1B0E-4B41-B08A-9E791446ABFE}" presName="sibTrans" presStyleCnt="0"/>
      <dgm:spPr/>
    </dgm:pt>
    <dgm:pt modelId="{E9FCD15C-0F38-ED40-B24A-89B7605307F8}" type="pres">
      <dgm:prSet presAssocID="{C040F627-4837-014E-A513-E60F41F55EBD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AF0CC95B-A128-604F-A95D-EFD622959182}" type="pres">
      <dgm:prSet presAssocID="{97803397-430E-DB41-AE9F-C15EA7436963}" presName="sibTrans" presStyleCnt="0"/>
      <dgm:spPr/>
    </dgm:pt>
    <dgm:pt modelId="{E206A396-CF93-C746-A103-153DDA1247D5}" type="pres">
      <dgm:prSet presAssocID="{D9D2D573-A711-764B-873E-4BB679A0F158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</dgm:ptLst>
  <dgm:cxnLst>
    <dgm:cxn modelId="{17E49112-F500-154E-BE20-6FF10109ABC7}" type="presOf" srcId="{72B8A641-26F4-9849-9458-69EF59D3439F}" destId="{378CF05A-7385-6941-8007-0E28015B66F4}" srcOrd="0" destOrd="0" presId="urn:microsoft.com/office/officeart/2005/8/layout/hProcess9"/>
    <dgm:cxn modelId="{6D3AE3AF-868A-2D41-8190-7D52424BC8BF}" srcId="{A58C5DF7-B6C4-2B41-8847-166C77A0ED0F}" destId="{C040F627-4837-014E-A513-E60F41F55EBD}" srcOrd="2" destOrd="0" parTransId="{ADE35047-8F1A-1841-8641-5AA9F27772F1}" sibTransId="{97803397-430E-DB41-AE9F-C15EA7436963}"/>
    <dgm:cxn modelId="{8D11AA12-CF39-4743-A811-5F4CD9C020B9}" type="presOf" srcId="{A58C5DF7-B6C4-2B41-8847-166C77A0ED0F}" destId="{0CAECE7B-CC1B-AC48-9F27-71CEAB153077}" srcOrd="0" destOrd="0" presId="urn:microsoft.com/office/officeart/2005/8/layout/hProcess9"/>
    <dgm:cxn modelId="{FD29088F-B85F-8249-9FAE-F1EAED475176}" srcId="{A58C5DF7-B6C4-2B41-8847-166C77A0ED0F}" destId="{A61C385C-F389-954B-8A53-CAEA630CFA1A}" srcOrd="0" destOrd="0" parTransId="{BFAE31CA-EEEE-B248-BF57-6392C2037E9C}" sibTransId="{EE4E30DC-9B20-714F-919E-4B35A692E860}"/>
    <dgm:cxn modelId="{1DA20792-0D49-654C-BF88-3A8EC66266BE}" type="presOf" srcId="{C040F627-4837-014E-A513-E60F41F55EBD}" destId="{E9FCD15C-0F38-ED40-B24A-89B7605307F8}" srcOrd="0" destOrd="0" presId="urn:microsoft.com/office/officeart/2005/8/layout/hProcess9"/>
    <dgm:cxn modelId="{4146287B-6D9E-5049-BE47-168DFBDF3680}" type="presOf" srcId="{A61C385C-F389-954B-8A53-CAEA630CFA1A}" destId="{C35F034C-5BC8-C245-A0A0-3E1995A9821C}" srcOrd="0" destOrd="0" presId="urn:microsoft.com/office/officeart/2005/8/layout/hProcess9"/>
    <dgm:cxn modelId="{D612B2D2-F46C-FC42-84BA-58E386E4D5A9}" srcId="{A58C5DF7-B6C4-2B41-8847-166C77A0ED0F}" destId="{D9D2D573-A711-764B-873E-4BB679A0F158}" srcOrd="3" destOrd="0" parTransId="{76650951-E497-F14E-A19F-87E0AC72947C}" sibTransId="{56AF52FE-522C-E74B-BF39-530D962FAAD6}"/>
    <dgm:cxn modelId="{1A208A75-AFC0-BE49-A4BC-EC402E648500}" srcId="{A58C5DF7-B6C4-2B41-8847-166C77A0ED0F}" destId="{72B8A641-26F4-9849-9458-69EF59D3439F}" srcOrd="1" destOrd="0" parTransId="{A4F49317-6CDB-B541-B7E6-EA14EC570914}" sibTransId="{25E7AF90-1B0E-4B41-B08A-9E791446ABFE}"/>
    <dgm:cxn modelId="{2F9A4E97-87A8-4842-BC6C-4C79E7485371}" type="presOf" srcId="{D9D2D573-A711-764B-873E-4BB679A0F158}" destId="{E206A396-CF93-C746-A103-153DDA1247D5}" srcOrd="0" destOrd="0" presId="urn:microsoft.com/office/officeart/2005/8/layout/hProcess9"/>
    <dgm:cxn modelId="{208B1FCD-895B-9B49-917D-69A4CA682B49}" type="presParOf" srcId="{0CAECE7B-CC1B-AC48-9F27-71CEAB153077}" destId="{3379BB2E-91D7-9F4F-8AAC-DAC8471A3292}" srcOrd="0" destOrd="0" presId="urn:microsoft.com/office/officeart/2005/8/layout/hProcess9"/>
    <dgm:cxn modelId="{E010AEEF-078C-1246-BD31-76BE5793CFDE}" type="presParOf" srcId="{0CAECE7B-CC1B-AC48-9F27-71CEAB153077}" destId="{BC83039C-425E-874F-8B3E-4AFE471B78AF}" srcOrd="1" destOrd="0" presId="urn:microsoft.com/office/officeart/2005/8/layout/hProcess9"/>
    <dgm:cxn modelId="{58190086-189E-704C-A558-FA67952D18B3}" type="presParOf" srcId="{BC83039C-425E-874F-8B3E-4AFE471B78AF}" destId="{C35F034C-5BC8-C245-A0A0-3E1995A9821C}" srcOrd="0" destOrd="0" presId="urn:microsoft.com/office/officeart/2005/8/layout/hProcess9"/>
    <dgm:cxn modelId="{17D83F82-8451-7C40-B611-52963D5FA663}" type="presParOf" srcId="{BC83039C-425E-874F-8B3E-4AFE471B78AF}" destId="{21BEC094-0030-CF41-AFFD-3FDC6B3EB62F}" srcOrd="1" destOrd="0" presId="urn:microsoft.com/office/officeart/2005/8/layout/hProcess9"/>
    <dgm:cxn modelId="{A0FA9407-5B7F-3945-9BFC-C5F53E1371E1}" type="presParOf" srcId="{BC83039C-425E-874F-8B3E-4AFE471B78AF}" destId="{378CF05A-7385-6941-8007-0E28015B66F4}" srcOrd="2" destOrd="0" presId="urn:microsoft.com/office/officeart/2005/8/layout/hProcess9"/>
    <dgm:cxn modelId="{83E5569E-85BC-144E-B33A-B01DB2530A00}" type="presParOf" srcId="{BC83039C-425E-874F-8B3E-4AFE471B78AF}" destId="{6161CEA7-9F54-4249-BE37-A333677839DE}" srcOrd="3" destOrd="0" presId="urn:microsoft.com/office/officeart/2005/8/layout/hProcess9"/>
    <dgm:cxn modelId="{4929530A-9FB7-EC45-9BC0-AAE434E2F2B4}" type="presParOf" srcId="{BC83039C-425E-874F-8B3E-4AFE471B78AF}" destId="{E9FCD15C-0F38-ED40-B24A-89B7605307F8}" srcOrd="4" destOrd="0" presId="urn:microsoft.com/office/officeart/2005/8/layout/hProcess9"/>
    <dgm:cxn modelId="{EF9312C5-928E-E847-9286-5D015FE0D208}" type="presParOf" srcId="{BC83039C-425E-874F-8B3E-4AFE471B78AF}" destId="{AF0CC95B-A128-604F-A95D-EFD622959182}" srcOrd="5" destOrd="0" presId="urn:microsoft.com/office/officeart/2005/8/layout/hProcess9"/>
    <dgm:cxn modelId="{F9606374-42A0-B14E-9D52-97EB07EC47DD}" type="presParOf" srcId="{BC83039C-425E-874F-8B3E-4AFE471B78AF}" destId="{E206A396-CF93-C746-A103-153DDA1247D5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8C5DF7-B6C4-2B41-8847-166C77A0ED0F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"/>
        </a:p>
      </dgm:t>
    </dgm:pt>
    <dgm:pt modelId="{A61C385C-F389-954B-8A53-CAEA630CFA1A}">
      <dgm:prSet/>
      <dgm:spPr/>
      <dgm:t>
        <a:bodyPr/>
        <a:lstStyle/>
        <a:p>
          <a:pPr rtl="0"/>
          <a:r>
            <a:rPr lang="en-US" b="0" i="0" dirty="0" smtClean="0"/>
            <a:t>Usage examples</a:t>
          </a:r>
          <a:endParaRPr lang="en-US" dirty="0"/>
        </a:p>
      </dgm:t>
    </dgm:pt>
    <dgm:pt modelId="{BFAE31CA-EEEE-B248-BF57-6392C2037E9C}" type="parTrans" cxnId="{FD29088F-B85F-8249-9FAE-F1EAED475176}">
      <dgm:prSet/>
      <dgm:spPr/>
      <dgm:t>
        <a:bodyPr/>
        <a:lstStyle/>
        <a:p>
          <a:endParaRPr lang="en"/>
        </a:p>
      </dgm:t>
    </dgm:pt>
    <dgm:pt modelId="{EE4E30DC-9B20-714F-919E-4B35A692E860}" type="sibTrans" cxnId="{FD29088F-B85F-8249-9FAE-F1EAED475176}">
      <dgm:prSet/>
      <dgm:spPr/>
      <dgm:t>
        <a:bodyPr/>
        <a:lstStyle/>
        <a:p>
          <a:endParaRPr lang="en"/>
        </a:p>
      </dgm:t>
    </dgm:pt>
    <dgm:pt modelId="{72B8A641-26F4-9849-9458-69EF59D3439F}">
      <dgm:prSet/>
      <dgm:spPr/>
      <dgm:t>
        <a:bodyPr/>
        <a:lstStyle/>
        <a:p>
          <a:pPr rtl="0"/>
          <a:r>
            <a:rPr lang="en-US" b="0" i="0" smtClean="0"/>
            <a:t>Sample code</a:t>
          </a:r>
          <a:endParaRPr lang="en-US"/>
        </a:p>
      </dgm:t>
    </dgm:pt>
    <dgm:pt modelId="{A4F49317-6CDB-B541-B7E6-EA14EC570914}" type="parTrans" cxnId="{1A208A75-AFC0-BE49-A4BC-EC402E648500}">
      <dgm:prSet/>
      <dgm:spPr/>
      <dgm:t>
        <a:bodyPr/>
        <a:lstStyle/>
        <a:p>
          <a:endParaRPr lang="en"/>
        </a:p>
      </dgm:t>
    </dgm:pt>
    <dgm:pt modelId="{25E7AF90-1B0E-4B41-B08A-9E791446ABFE}" type="sibTrans" cxnId="{1A208A75-AFC0-BE49-A4BC-EC402E648500}">
      <dgm:prSet/>
      <dgm:spPr/>
      <dgm:t>
        <a:bodyPr/>
        <a:lstStyle/>
        <a:p>
          <a:endParaRPr lang="en"/>
        </a:p>
      </dgm:t>
    </dgm:pt>
    <dgm:pt modelId="{C040F627-4837-014E-A513-E60F41F55EBD}">
      <dgm:prSet/>
      <dgm:spPr/>
      <dgm:t>
        <a:bodyPr/>
        <a:lstStyle/>
        <a:p>
          <a:pPr rtl="0"/>
          <a:r>
            <a:rPr lang="en-US" b="0" i="0" smtClean="0"/>
            <a:t>Tutorials</a:t>
          </a:r>
          <a:endParaRPr lang="en-US"/>
        </a:p>
      </dgm:t>
    </dgm:pt>
    <dgm:pt modelId="{ADE35047-8F1A-1841-8641-5AA9F27772F1}" type="parTrans" cxnId="{6D3AE3AF-868A-2D41-8190-7D52424BC8BF}">
      <dgm:prSet/>
      <dgm:spPr/>
      <dgm:t>
        <a:bodyPr/>
        <a:lstStyle/>
        <a:p>
          <a:endParaRPr lang="en"/>
        </a:p>
      </dgm:t>
    </dgm:pt>
    <dgm:pt modelId="{97803397-430E-DB41-AE9F-C15EA7436963}" type="sibTrans" cxnId="{6D3AE3AF-868A-2D41-8190-7D52424BC8BF}">
      <dgm:prSet/>
      <dgm:spPr/>
      <dgm:t>
        <a:bodyPr/>
        <a:lstStyle/>
        <a:p>
          <a:endParaRPr lang="en"/>
        </a:p>
      </dgm:t>
    </dgm:pt>
    <dgm:pt modelId="{D9D2D573-A711-764B-873E-4BB679A0F158}">
      <dgm:prSet/>
      <dgm:spPr/>
      <dgm:t>
        <a:bodyPr/>
        <a:lstStyle/>
        <a:p>
          <a:pPr rtl="0"/>
          <a:r>
            <a:rPr lang="en-US" b="0" i="0" smtClean="0"/>
            <a:t>Technical videos</a:t>
          </a:r>
          <a:endParaRPr lang="en-US"/>
        </a:p>
      </dgm:t>
    </dgm:pt>
    <dgm:pt modelId="{76650951-E497-F14E-A19F-87E0AC72947C}" type="parTrans" cxnId="{D612B2D2-F46C-FC42-84BA-58E386E4D5A9}">
      <dgm:prSet/>
      <dgm:spPr/>
      <dgm:t>
        <a:bodyPr/>
        <a:lstStyle/>
        <a:p>
          <a:endParaRPr lang="en"/>
        </a:p>
      </dgm:t>
    </dgm:pt>
    <dgm:pt modelId="{56AF52FE-522C-E74B-BF39-530D962FAAD6}" type="sibTrans" cxnId="{D612B2D2-F46C-FC42-84BA-58E386E4D5A9}">
      <dgm:prSet/>
      <dgm:spPr/>
      <dgm:t>
        <a:bodyPr/>
        <a:lstStyle/>
        <a:p>
          <a:endParaRPr lang="en"/>
        </a:p>
      </dgm:t>
    </dgm:pt>
    <dgm:pt modelId="{0CAECE7B-CC1B-AC48-9F27-71CEAB153077}" type="pres">
      <dgm:prSet presAssocID="{A58C5DF7-B6C4-2B41-8847-166C77A0ED0F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"/>
        </a:p>
      </dgm:t>
    </dgm:pt>
    <dgm:pt modelId="{3379BB2E-91D7-9F4F-8AAC-DAC8471A3292}" type="pres">
      <dgm:prSet presAssocID="{A58C5DF7-B6C4-2B41-8847-166C77A0ED0F}" presName="arrow" presStyleLbl="bgShp" presStyleIdx="0" presStyleCnt="1"/>
      <dgm:spPr/>
    </dgm:pt>
    <dgm:pt modelId="{BC83039C-425E-874F-8B3E-4AFE471B78AF}" type="pres">
      <dgm:prSet presAssocID="{A58C5DF7-B6C4-2B41-8847-166C77A0ED0F}" presName="linearProcess" presStyleCnt="0"/>
      <dgm:spPr/>
    </dgm:pt>
    <dgm:pt modelId="{C35F034C-5BC8-C245-A0A0-3E1995A9821C}" type="pres">
      <dgm:prSet presAssocID="{A61C385C-F389-954B-8A53-CAEA630CFA1A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21BEC094-0030-CF41-AFFD-3FDC6B3EB62F}" type="pres">
      <dgm:prSet presAssocID="{EE4E30DC-9B20-714F-919E-4B35A692E860}" presName="sibTrans" presStyleCnt="0"/>
      <dgm:spPr/>
    </dgm:pt>
    <dgm:pt modelId="{378CF05A-7385-6941-8007-0E28015B66F4}" type="pres">
      <dgm:prSet presAssocID="{72B8A641-26F4-9849-9458-69EF59D3439F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6161CEA7-9F54-4249-BE37-A333677839DE}" type="pres">
      <dgm:prSet presAssocID="{25E7AF90-1B0E-4B41-B08A-9E791446ABFE}" presName="sibTrans" presStyleCnt="0"/>
      <dgm:spPr/>
    </dgm:pt>
    <dgm:pt modelId="{E9FCD15C-0F38-ED40-B24A-89B7605307F8}" type="pres">
      <dgm:prSet presAssocID="{C040F627-4837-014E-A513-E60F41F55EBD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AF0CC95B-A128-604F-A95D-EFD622959182}" type="pres">
      <dgm:prSet presAssocID="{97803397-430E-DB41-AE9F-C15EA7436963}" presName="sibTrans" presStyleCnt="0"/>
      <dgm:spPr/>
    </dgm:pt>
    <dgm:pt modelId="{E206A396-CF93-C746-A103-153DDA1247D5}" type="pres">
      <dgm:prSet presAssocID="{D9D2D573-A711-764B-873E-4BB679A0F158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</dgm:ptLst>
  <dgm:cxnLst>
    <dgm:cxn modelId="{4621C7BA-E663-CA43-81B1-B3B965C0AA08}" type="presOf" srcId="{C040F627-4837-014E-A513-E60F41F55EBD}" destId="{E9FCD15C-0F38-ED40-B24A-89B7605307F8}" srcOrd="0" destOrd="0" presId="urn:microsoft.com/office/officeart/2005/8/layout/hProcess9"/>
    <dgm:cxn modelId="{1A208A75-AFC0-BE49-A4BC-EC402E648500}" srcId="{A58C5DF7-B6C4-2B41-8847-166C77A0ED0F}" destId="{72B8A641-26F4-9849-9458-69EF59D3439F}" srcOrd="1" destOrd="0" parTransId="{A4F49317-6CDB-B541-B7E6-EA14EC570914}" sibTransId="{25E7AF90-1B0E-4B41-B08A-9E791446ABFE}"/>
    <dgm:cxn modelId="{D612B2D2-F46C-FC42-84BA-58E386E4D5A9}" srcId="{A58C5DF7-B6C4-2B41-8847-166C77A0ED0F}" destId="{D9D2D573-A711-764B-873E-4BB679A0F158}" srcOrd="3" destOrd="0" parTransId="{76650951-E497-F14E-A19F-87E0AC72947C}" sibTransId="{56AF52FE-522C-E74B-BF39-530D962FAAD6}"/>
    <dgm:cxn modelId="{C1F186E4-5E2F-3046-B25E-B0573C771E86}" type="presOf" srcId="{A61C385C-F389-954B-8A53-CAEA630CFA1A}" destId="{C35F034C-5BC8-C245-A0A0-3E1995A9821C}" srcOrd="0" destOrd="0" presId="urn:microsoft.com/office/officeart/2005/8/layout/hProcess9"/>
    <dgm:cxn modelId="{6D3AE3AF-868A-2D41-8190-7D52424BC8BF}" srcId="{A58C5DF7-B6C4-2B41-8847-166C77A0ED0F}" destId="{C040F627-4837-014E-A513-E60F41F55EBD}" srcOrd="2" destOrd="0" parTransId="{ADE35047-8F1A-1841-8641-5AA9F27772F1}" sibTransId="{97803397-430E-DB41-AE9F-C15EA7436963}"/>
    <dgm:cxn modelId="{FD29088F-B85F-8249-9FAE-F1EAED475176}" srcId="{A58C5DF7-B6C4-2B41-8847-166C77A0ED0F}" destId="{A61C385C-F389-954B-8A53-CAEA630CFA1A}" srcOrd="0" destOrd="0" parTransId="{BFAE31CA-EEEE-B248-BF57-6392C2037E9C}" sibTransId="{EE4E30DC-9B20-714F-919E-4B35A692E860}"/>
    <dgm:cxn modelId="{D9C914E8-E240-A545-AAA4-903635B66C2D}" type="presOf" srcId="{72B8A641-26F4-9849-9458-69EF59D3439F}" destId="{378CF05A-7385-6941-8007-0E28015B66F4}" srcOrd="0" destOrd="0" presId="urn:microsoft.com/office/officeart/2005/8/layout/hProcess9"/>
    <dgm:cxn modelId="{307FCDC0-4A85-134F-A8AA-3E8E4FA71676}" type="presOf" srcId="{D9D2D573-A711-764B-873E-4BB679A0F158}" destId="{E206A396-CF93-C746-A103-153DDA1247D5}" srcOrd="0" destOrd="0" presId="urn:microsoft.com/office/officeart/2005/8/layout/hProcess9"/>
    <dgm:cxn modelId="{A0CB608A-4440-654D-A8D0-41D7872FDAD2}" type="presOf" srcId="{A58C5DF7-B6C4-2B41-8847-166C77A0ED0F}" destId="{0CAECE7B-CC1B-AC48-9F27-71CEAB153077}" srcOrd="0" destOrd="0" presId="urn:microsoft.com/office/officeart/2005/8/layout/hProcess9"/>
    <dgm:cxn modelId="{83ACCC48-4F11-7F49-AD75-D41EA79EB8D3}" type="presParOf" srcId="{0CAECE7B-CC1B-AC48-9F27-71CEAB153077}" destId="{3379BB2E-91D7-9F4F-8AAC-DAC8471A3292}" srcOrd="0" destOrd="0" presId="urn:microsoft.com/office/officeart/2005/8/layout/hProcess9"/>
    <dgm:cxn modelId="{9025F5D5-A5D4-AC48-8696-2DD66299A084}" type="presParOf" srcId="{0CAECE7B-CC1B-AC48-9F27-71CEAB153077}" destId="{BC83039C-425E-874F-8B3E-4AFE471B78AF}" srcOrd="1" destOrd="0" presId="urn:microsoft.com/office/officeart/2005/8/layout/hProcess9"/>
    <dgm:cxn modelId="{1CB4C507-7898-5E46-8EF8-177728E682E6}" type="presParOf" srcId="{BC83039C-425E-874F-8B3E-4AFE471B78AF}" destId="{C35F034C-5BC8-C245-A0A0-3E1995A9821C}" srcOrd="0" destOrd="0" presId="urn:microsoft.com/office/officeart/2005/8/layout/hProcess9"/>
    <dgm:cxn modelId="{950CF148-A359-B24A-9B8E-7D1791D2DE8D}" type="presParOf" srcId="{BC83039C-425E-874F-8B3E-4AFE471B78AF}" destId="{21BEC094-0030-CF41-AFFD-3FDC6B3EB62F}" srcOrd="1" destOrd="0" presId="urn:microsoft.com/office/officeart/2005/8/layout/hProcess9"/>
    <dgm:cxn modelId="{62B8710A-ED88-994B-BDC8-CD573A7D0625}" type="presParOf" srcId="{BC83039C-425E-874F-8B3E-4AFE471B78AF}" destId="{378CF05A-7385-6941-8007-0E28015B66F4}" srcOrd="2" destOrd="0" presId="urn:microsoft.com/office/officeart/2005/8/layout/hProcess9"/>
    <dgm:cxn modelId="{FE48CC10-2E3F-E041-ABE1-F76C3834A26A}" type="presParOf" srcId="{BC83039C-425E-874F-8B3E-4AFE471B78AF}" destId="{6161CEA7-9F54-4249-BE37-A333677839DE}" srcOrd="3" destOrd="0" presId="urn:microsoft.com/office/officeart/2005/8/layout/hProcess9"/>
    <dgm:cxn modelId="{9110EE6B-30C5-1D4E-BEF4-D8AB65C955C7}" type="presParOf" srcId="{BC83039C-425E-874F-8B3E-4AFE471B78AF}" destId="{E9FCD15C-0F38-ED40-B24A-89B7605307F8}" srcOrd="4" destOrd="0" presId="urn:microsoft.com/office/officeart/2005/8/layout/hProcess9"/>
    <dgm:cxn modelId="{05F9FF37-FFFA-A047-8B04-7297F01CC048}" type="presParOf" srcId="{BC83039C-425E-874F-8B3E-4AFE471B78AF}" destId="{AF0CC95B-A128-604F-A95D-EFD622959182}" srcOrd="5" destOrd="0" presId="urn:microsoft.com/office/officeart/2005/8/layout/hProcess9"/>
    <dgm:cxn modelId="{DECEB6B1-02C5-A64E-B0F4-64BD3C5395F4}" type="presParOf" srcId="{BC83039C-425E-874F-8B3E-4AFE471B78AF}" destId="{E206A396-CF93-C746-A103-153DDA1247D5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58C5DF7-B6C4-2B41-8847-166C77A0ED0F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"/>
        </a:p>
      </dgm:t>
    </dgm:pt>
    <dgm:pt modelId="{A61C385C-F389-954B-8A53-CAEA630CFA1A}">
      <dgm:prSet/>
      <dgm:spPr/>
      <dgm:t>
        <a:bodyPr/>
        <a:lstStyle/>
        <a:p>
          <a:pPr rtl="0"/>
          <a:r>
            <a:rPr lang="en-US" b="0" i="0" dirty="0" smtClean="0"/>
            <a:t>Usage examples</a:t>
          </a:r>
          <a:endParaRPr lang="en-US" dirty="0"/>
        </a:p>
      </dgm:t>
    </dgm:pt>
    <dgm:pt modelId="{BFAE31CA-EEEE-B248-BF57-6392C2037E9C}" type="parTrans" cxnId="{FD29088F-B85F-8249-9FAE-F1EAED475176}">
      <dgm:prSet/>
      <dgm:spPr/>
      <dgm:t>
        <a:bodyPr/>
        <a:lstStyle/>
        <a:p>
          <a:endParaRPr lang="en"/>
        </a:p>
      </dgm:t>
    </dgm:pt>
    <dgm:pt modelId="{EE4E30DC-9B20-714F-919E-4B35A692E860}" type="sibTrans" cxnId="{FD29088F-B85F-8249-9FAE-F1EAED475176}">
      <dgm:prSet/>
      <dgm:spPr/>
      <dgm:t>
        <a:bodyPr/>
        <a:lstStyle/>
        <a:p>
          <a:endParaRPr lang="en"/>
        </a:p>
      </dgm:t>
    </dgm:pt>
    <dgm:pt modelId="{72B8A641-26F4-9849-9458-69EF59D3439F}">
      <dgm:prSet/>
      <dgm:spPr/>
      <dgm:t>
        <a:bodyPr/>
        <a:lstStyle/>
        <a:p>
          <a:pPr rtl="0"/>
          <a:r>
            <a:rPr lang="en-US" b="0" i="0" smtClean="0"/>
            <a:t>Sample code</a:t>
          </a:r>
          <a:endParaRPr lang="en-US"/>
        </a:p>
      </dgm:t>
    </dgm:pt>
    <dgm:pt modelId="{A4F49317-6CDB-B541-B7E6-EA14EC570914}" type="parTrans" cxnId="{1A208A75-AFC0-BE49-A4BC-EC402E648500}">
      <dgm:prSet/>
      <dgm:spPr/>
      <dgm:t>
        <a:bodyPr/>
        <a:lstStyle/>
        <a:p>
          <a:endParaRPr lang="en"/>
        </a:p>
      </dgm:t>
    </dgm:pt>
    <dgm:pt modelId="{25E7AF90-1B0E-4B41-B08A-9E791446ABFE}" type="sibTrans" cxnId="{1A208A75-AFC0-BE49-A4BC-EC402E648500}">
      <dgm:prSet/>
      <dgm:spPr/>
      <dgm:t>
        <a:bodyPr/>
        <a:lstStyle/>
        <a:p>
          <a:endParaRPr lang="en"/>
        </a:p>
      </dgm:t>
    </dgm:pt>
    <dgm:pt modelId="{C040F627-4837-014E-A513-E60F41F55EBD}">
      <dgm:prSet/>
      <dgm:spPr/>
      <dgm:t>
        <a:bodyPr/>
        <a:lstStyle/>
        <a:p>
          <a:pPr rtl="0"/>
          <a:r>
            <a:rPr lang="en-US" b="0" i="0" smtClean="0"/>
            <a:t>Tutorials</a:t>
          </a:r>
          <a:endParaRPr lang="en-US"/>
        </a:p>
      </dgm:t>
    </dgm:pt>
    <dgm:pt modelId="{ADE35047-8F1A-1841-8641-5AA9F27772F1}" type="parTrans" cxnId="{6D3AE3AF-868A-2D41-8190-7D52424BC8BF}">
      <dgm:prSet/>
      <dgm:spPr/>
      <dgm:t>
        <a:bodyPr/>
        <a:lstStyle/>
        <a:p>
          <a:endParaRPr lang="en"/>
        </a:p>
      </dgm:t>
    </dgm:pt>
    <dgm:pt modelId="{97803397-430E-DB41-AE9F-C15EA7436963}" type="sibTrans" cxnId="{6D3AE3AF-868A-2D41-8190-7D52424BC8BF}">
      <dgm:prSet/>
      <dgm:spPr/>
      <dgm:t>
        <a:bodyPr/>
        <a:lstStyle/>
        <a:p>
          <a:endParaRPr lang="en"/>
        </a:p>
      </dgm:t>
    </dgm:pt>
    <dgm:pt modelId="{D9D2D573-A711-764B-873E-4BB679A0F158}">
      <dgm:prSet/>
      <dgm:spPr/>
      <dgm:t>
        <a:bodyPr/>
        <a:lstStyle/>
        <a:p>
          <a:pPr rtl="0"/>
          <a:r>
            <a:rPr lang="en-US" b="0" i="0" smtClean="0"/>
            <a:t>Technical videos</a:t>
          </a:r>
          <a:endParaRPr lang="en-US"/>
        </a:p>
      </dgm:t>
    </dgm:pt>
    <dgm:pt modelId="{76650951-E497-F14E-A19F-87E0AC72947C}" type="parTrans" cxnId="{D612B2D2-F46C-FC42-84BA-58E386E4D5A9}">
      <dgm:prSet/>
      <dgm:spPr/>
      <dgm:t>
        <a:bodyPr/>
        <a:lstStyle/>
        <a:p>
          <a:endParaRPr lang="en"/>
        </a:p>
      </dgm:t>
    </dgm:pt>
    <dgm:pt modelId="{56AF52FE-522C-E74B-BF39-530D962FAAD6}" type="sibTrans" cxnId="{D612B2D2-F46C-FC42-84BA-58E386E4D5A9}">
      <dgm:prSet/>
      <dgm:spPr/>
      <dgm:t>
        <a:bodyPr/>
        <a:lstStyle/>
        <a:p>
          <a:endParaRPr lang="en"/>
        </a:p>
      </dgm:t>
    </dgm:pt>
    <dgm:pt modelId="{0CAECE7B-CC1B-AC48-9F27-71CEAB153077}" type="pres">
      <dgm:prSet presAssocID="{A58C5DF7-B6C4-2B41-8847-166C77A0ED0F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"/>
        </a:p>
      </dgm:t>
    </dgm:pt>
    <dgm:pt modelId="{3379BB2E-91D7-9F4F-8AAC-DAC8471A3292}" type="pres">
      <dgm:prSet presAssocID="{A58C5DF7-B6C4-2B41-8847-166C77A0ED0F}" presName="arrow" presStyleLbl="bgShp" presStyleIdx="0" presStyleCnt="1"/>
      <dgm:spPr/>
    </dgm:pt>
    <dgm:pt modelId="{BC83039C-425E-874F-8B3E-4AFE471B78AF}" type="pres">
      <dgm:prSet presAssocID="{A58C5DF7-B6C4-2B41-8847-166C77A0ED0F}" presName="linearProcess" presStyleCnt="0"/>
      <dgm:spPr/>
    </dgm:pt>
    <dgm:pt modelId="{C35F034C-5BC8-C245-A0A0-3E1995A9821C}" type="pres">
      <dgm:prSet presAssocID="{A61C385C-F389-954B-8A53-CAEA630CFA1A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21BEC094-0030-CF41-AFFD-3FDC6B3EB62F}" type="pres">
      <dgm:prSet presAssocID="{EE4E30DC-9B20-714F-919E-4B35A692E860}" presName="sibTrans" presStyleCnt="0"/>
      <dgm:spPr/>
    </dgm:pt>
    <dgm:pt modelId="{378CF05A-7385-6941-8007-0E28015B66F4}" type="pres">
      <dgm:prSet presAssocID="{72B8A641-26F4-9849-9458-69EF59D3439F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6161CEA7-9F54-4249-BE37-A333677839DE}" type="pres">
      <dgm:prSet presAssocID="{25E7AF90-1B0E-4B41-B08A-9E791446ABFE}" presName="sibTrans" presStyleCnt="0"/>
      <dgm:spPr/>
    </dgm:pt>
    <dgm:pt modelId="{E9FCD15C-0F38-ED40-B24A-89B7605307F8}" type="pres">
      <dgm:prSet presAssocID="{C040F627-4837-014E-A513-E60F41F55EBD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AF0CC95B-A128-604F-A95D-EFD622959182}" type="pres">
      <dgm:prSet presAssocID="{97803397-430E-DB41-AE9F-C15EA7436963}" presName="sibTrans" presStyleCnt="0"/>
      <dgm:spPr/>
    </dgm:pt>
    <dgm:pt modelId="{E206A396-CF93-C746-A103-153DDA1247D5}" type="pres">
      <dgm:prSet presAssocID="{D9D2D573-A711-764B-873E-4BB679A0F158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</dgm:ptLst>
  <dgm:cxnLst>
    <dgm:cxn modelId="{0354AA83-E4F2-3B4D-92B7-CA15712EFFAA}" type="presOf" srcId="{72B8A641-26F4-9849-9458-69EF59D3439F}" destId="{378CF05A-7385-6941-8007-0E28015B66F4}" srcOrd="0" destOrd="0" presId="urn:microsoft.com/office/officeart/2005/8/layout/hProcess9"/>
    <dgm:cxn modelId="{1A208A75-AFC0-BE49-A4BC-EC402E648500}" srcId="{A58C5DF7-B6C4-2B41-8847-166C77A0ED0F}" destId="{72B8A641-26F4-9849-9458-69EF59D3439F}" srcOrd="1" destOrd="0" parTransId="{A4F49317-6CDB-B541-B7E6-EA14EC570914}" sibTransId="{25E7AF90-1B0E-4B41-B08A-9E791446ABFE}"/>
    <dgm:cxn modelId="{D612B2D2-F46C-FC42-84BA-58E386E4D5A9}" srcId="{A58C5DF7-B6C4-2B41-8847-166C77A0ED0F}" destId="{D9D2D573-A711-764B-873E-4BB679A0F158}" srcOrd="3" destOrd="0" parTransId="{76650951-E497-F14E-A19F-87E0AC72947C}" sibTransId="{56AF52FE-522C-E74B-BF39-530D962FAAD6}"/>
    <dgm:cxn modelId="{6D3AE3AF-868A-2D41-8190-7D52424BC8BF}" srcId="{A58C5DF7-B6C4-2B41-8847-166C77A0ED0F}" destId="{C040F627-4837-014E-A513-E60F41F55EBD}" srcOrd="2" destOrd="0" parTransId="{ADE35047-8F1A-1841-8641-5AA9F27772F1}" sibTransId="{97803397-430E-DB41-AE9F-C15EA7436963}"/>
    <dgm:cxn modelId="{9F80F116-B659-D241-AE76-395F16240049}" type="presOf" srcId="{A58C5DF7-B6C4-2B41-8847-166C77A0ED0F}" destId="{0CAECE7B-CC1B-AC48-9F27-71CEAB153077}" srcOrd="0" destOrd="0" presId="urn:microsoft.com/office/officeart/2005/8/layout/hProcess9"/>
    <dgm:cxn modelId="{FD29088F-B85F-8249-9FAE-F1EAED475176}" srcId="{A58C5DF7-B6C4-2B41-8847-166C77A0ED0F}" destId="{A61C385C-F389-954B-8A53-CAEA630CFA1A}" srcOrd="0" destOrd="0" parTransId="{BFAE31CA-EEEE-B248-BF57-6392C2037E9C}" sibTransId="{EE4E30DC-9B20-714F-919E-4B35A692E860}"/>
    <dgm:cxn modelId="{E6A48818-6276-7D48-B6D5-3888618FADAE}" type="presOf" srcId="{C040F627-4837-014E-A513-E60F41F55EBD}" destId="{E9FCD15C-0F38-ED40-B24A-89B7605307F8}" srcOrd="0" destOrd="0" presId="urn:microsoft.com/office/officeart/2005/8/layout/hProcess9"/>
    <dgm:cxn modelId="{25B8F583-D443-B04D-8534-BDA0B85CD30E}" type="presOf" srcId="{A61C385C-F389-954B-8A53-CAEA630CFA1A}" destId="{C35F034C-5BC8-C245-A0A0-3E1995A9821C}" srcOrd="0" destOrd="0" presId="urn:microsoft.com/office/officeart/2005/8/layout/hProcess9"/>
    <dgm:cxn modelId="{DB5BBBFD-7225-534F-A61E-3F646B98A46D}" type="presOf" srcId="{D9D2D573-A711-764B-873E-4BB679A0F158}" destId="{E206A396-CF93-C746-A103-153DDA1247D5}" srcOrd="0" destOrd="0" presId="urn:microsoft.com/office/officeart/2005/8/layout/hProcess9"/>
    <dgm:cxn modelId="{F4133F05-0D24-2E40-837C-6C650BC5AE20}" type="presParOf" srcId="{0CAECE7B-CC1B-AC48-9F27-71CEAB153077}" destId="{3379BB2E-91D7-9F4F-8AAC-DAC8471A3292}" srcOrd="0" destOrd="0" presId="urn:microsoft.com/office/officeart/2005/8/layout/hProcess9"/>
    <dgm:cxn modelId="{BD466140-B5CA-CF45-928A-3E3971D6F1EB}" type="presParOf" srcId="{0CAECE7B-CC1B-AC48-9F27-71CEAB153077}" destId="{BC83039C-425E-874F-8B3E-4AFE471B78AF}" srcOrd="1" destOrd="0" presId="urn:microsoft.com/office/officeart/2005/8/layout/hProcess9"/>
    <dgm:cxn modelId="{04446CC6-C954-144F-920D-50CD05785410}" type="presParOf" srcId="{BC83039C-425E-874F-8B3E-4AFE471B78AF}" destId="{C35F034C-5BC8-C245-A0A0-3E1995A9821C}" srcOrd="0" destOrd="0" presId="urn:microsoft.com/office/officeart/2005/8/layout/hProcess9"/>
    <dgm:cxn modelId="{5E5DB62D-B8D5-D047-BA84-F8E280F274F1}" type="presParOf" srcId="{BC83039C-425E-874F-8B3E-4AFE471B78AF}" destId="{21BEC094-0030-CF41-AFFD-3FDC6B3EB62F}" srcOrd="1" destOrd="0" presId="urn:microsoft.com/office/officeart/2005/8/layout/hProcess9"/>
    <dgm:cxn modelId="{486BFA88-1B56-4144-9B12-3E49FE4F864E}" type="presParOf" srcId="{BC83039C-425E-874F-8B3E-4AFE471B78AF}" destId="{378CF05A-7385-6941-8007-0E28015B66F4}" srcOrd="2" destOrd="0" presId="urn:microsoft.com/office/officeart/2005/8/layout/hProcess9"/>
    <dgm:cxn modelId="{CF750EB5-24C1-354A-AE1D-A59A588A523D}" type="presParOf" srcId="{BC83039C-425E-874F-8B3E-4AFE471B78AF}" destId="{6161CEA7-9F54-4249-BE37-A333677839DE}" srcOrd="3" destOrd="0" presId="urn:microsoft.com/office/officeart/2005/8/layout/hProcess9"/>
    <dgm:cxn modelId="{51BB1D7A-3B38-D441-AC2F-64DD40307CD3}" type="presParOf" srcId="{BC83039C-425E-874F-8B3E-4AFE471B78AF}" destId="{E9FCD15C-0F38-ED40-B24A-89B7605307F8}" srcOrd="4" destOrd="0" presId="urn:microsoft.com/office/officeart/2005/8/layout/hProcess9"/>
    <dgm:cxn modelId="{40CE0F75-9C4D-F849-B002-F321D42876FF}" type="presParOf" srcId="{BC83039C-425E-874F-8B3E-4AFE471B78AF}" destId="{AF0CC95B-A128-604F-A95D-EFD622959182}" srcOrd="5" destOrd="0" presId="urn:microsoft.com/office/officeart/2005/8/layout/hProcess9"/>
    <dgm:cxn modelId="{9CCB1817-1367-D344-9F15-9BDCC0DE8572}" type="presParOf" srcId="{BC83039C-425E-874F-8B3E-4AFE471B78AF}" destId="{E206A396-CF93-C746-A103-153DDA1247D5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58C5DF7-B6C4-2B41-8847-166C77A0ED0F}" type="doc">
      <dgm:prSet loTypeId="urn:microsoft.com/office/officeart/2005/8/layout/hProcess9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"/>
        </a:p>
      </dgm:t>
    </dgm:pt>
    <dgm:pt modelId="{A61C385C-F389-954B-8A53-CAEA630CFA1A}">
      <dgm:prSet/>
      <dgm:spPr/>
      <dgm:t>
        <a:bodyPr/>
        <a:lstStyle/>
        <a:p>
          <a:pPr rtl="0"/>
          <a:r>
            <a:rPr lang="en-US" b="0" i="0" dirty="0" smtClean="0"/>
            <a:t>Usage examples</a:t>
          </a:r>
          <a:endParaRPr lang="en-US" dirty="0"/>
        </a:p>
      </dgm:t>
    </dgm:pt>
    <dgm:pt modelId="{BFAE31CA-EEEE-B248-BF57-6392C2037E9C}" type="parTrans" cxnId="{FD29088F-B85F-8249-9FAE-F1EAED475176}">
      <dgm:prSet/>
      <dgm:spPr/>
      <dgm:t>
        <a:bodyPr/>
        <a:lstStyle/>
        <a:p>
          <a:endParaRPr lang="en"/>
        </a:p>
      </dgm:t>
    </dgm:pt>
    <dgm:pt modelId="{EE4E30DC-9B20-714F-919E-4B35A692E860}" type="sibTrans" cxnId="{FD29088F-B85F-8249-9FAE-F1EAED475176}">
      <dgm:prSet/>
      <dgm:spPr/>
      <dgm:t>
        <a:bodyPr/>
        <a:lstStyle/>
        <a:p>
          <a:endParaRPr lang="en"/>
        </a:p>
      </dgm:t>
    </dgm:pt>
    <dgm:pt modelId="{72B8A641-26F4-9849-9458-69EF59D3439F}">
      <dgm:prSet/>
      <dgm:spPr/>
      <dgm:t>
        <a:bodyPr/>
        <a:lstStyle/>
        <a:p>
          <a:pPr rtl="0"/>
          <a:r>
            <a:rPr lang="en-US" b="0" i="0" smtClean="0"/>
            <a:t>Sample code</a:t>
          </a:r>
          <a:endParaRPr lang="en-US"/>
        </a:p>
      </dgm:t>
    </dgm:pt>
    <dgm:pt modelId="{A4F49317-6CDB-B541-B7E6-EA14EC570914}" type="parTrans" cxnId="{1A208A75-AFC0-BE49-A4BC-EC402E648500}">
      <dgm:prSet/>
      <dgm:spPr/>
      <dgm:t>
        <a:bodyPr/>
        <a:lstStyle/>
        <a:p>
          <a:endParaRPr lang="en"/>
        </a:p>
      </dgm:t>
    </dgm:pt>
    <dgm:pt modelId="{25E7AF90-1B0E-4B41-B08A-9E791446ABFE}" type="sibTrans" cxnId="{1A208A75-AFC0-BE49-A4BC-EC402E648500}">
      <dgm:prSet/>
      <dgm:spPr/>
      <dgm:t>
        <a:bodyPr/>
        <a:lstStyle/>
        <a:p>
          <a:endParaRPr lang="en"/>
        </a:p>
      </dgm:t>
    </dgm:pt>
    <dgm:pt modelId="{C040F627-4837-014E-A513-E60F41F55EBD}">
      <dgm:prSet/>
      <dgm:spPr/>
      <dgm:t>
        <a:bodyPr/>
        <a:lstStyle/>
        <a:p>
          <a:pPr rtl="0"/>
          <a:r>
            <a:rPr lang="en-US" b="0" i="0" smtClean="0"/>
            <a:t>Tutorials</a:t>
          </a:r>
          <a:endParaRPr lang="en-US"/>
        </a:p>
      </dgm:t>
    </dgm:pt>
    <dgm:pt modelId="{ADE35047-8F1A-1841-8641-5AA9F27772F1}" type="parTrans" cxnId="{6D3AE3AF-868A-2D41-8190-7D52424BC8BF}">
      <dgm:prSet/>
      <dgm:spPr/>
      <dgm:t>
        <a:bodyPr/>
        <a:lstStyle/>
        <a:p>
          <a:endParaRPr lang="en"/>
        </a:p>
      </dgm:t>
    </dgm:pt>
    <dgm:pt modelId="{97803397-430E-DB41-AE9F-C15EA7436963}" type="sibTrans" cxnId="{6D3AE3AF-868A-2D41-8190-7D52424BC8BF}">
      <dgm:prSet/>
      <dgm:spPr/>
      <dgm:t>
        <a:bodyPr/>
        <a:lstStyle/>
        <a:p>
          <a:endParaRPr lang="en"/>
        </a:p>
      </dgm:t>
    </dgm:pt>
    <dgm:pt modelId="{D9D2D573-A711-764B-873E-4BB679A0F158}">
      <dgm:prSet/>
      <dgm:spPr/>
      <dgm:t>
        <a:bodyPr/>
        <a:lstStyle/>
        <a:p>
          <a:pPr rtl="0"/>
          <a:r>
            <a:rPr lang="en-US" b="0" i="0" smtClean="0"/>
            <a:t>Technical videos</a:t>
          </a:r>
          <a:endParaRPr lang="en-US"/>
        </a:p>
      </dgm:t>
    </dgm:pt>
    <dgm:pt modelId="{76650951-E497-F14E-A19F-87E0AC72947C}" type="parTrans" cxnId="{D612B2D2-F46C-FC42-84BA-58E386E4D5A9}">
      <dgm:prSet/>
      <dgm:spPr/>
      <dgm:t>
        <a:bodyPr/>
        <a:lstStyle/>
        <a:p>
          <a:endParaRPr lang="en"/>
        </a:p>
      </dgm:t>
    </dgm:pt>
    <dgm:pt modelId="{56AF52FE-522C-E74B-BF39-530D962FAAD6}" type="sibTrans" cxnId="{D612B2D2-F46C-FC42-84BA-58E386E4D5A9}">
      <dgm:prSet/>
      <dgm:spPr/>
      <dgm:t>
        <a:bodyPr/>
        <a:lstStyle/>
        <a:p>
          <a:endParaRPr lang="en"/>
        </a:p>
      </dgm:t>
    </dgm:pt>
    <dgm:pt modelId="{0CAECE7B-CC1B-AC48-9F27-71CEAB153077}" type="pres">
      <dgm:prSet presAssocID="{A58C5DF7-B6C4-2B41-8847-166C77A0ED0F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"/>
        </a:p>
      </dgm:t>
    </dgm:pt>
    <dgm:pt modelId="{3379BB2E-91D7-9F4F-8AAC-DAC8471A3292}" type="pres">
      <dgm:prSet presAssocID="{A58C5DF7-B6C4-2B41-8847-166C77A0ED0F}" presName="arrow" presStyleLbl="bgShp" presStyleIdx="0" presStyleCnt="1"/>
      <dgm:spPr/>
    </dgm:pt>
    <dgm:pt modelId="{BC83039C-425E-874F-8B3E-4AFE471B78AF}" type="pres">
      <dgm:prSet presAssocID="{A58C5DF7-B6C4-2B41-8847-166C77A0ED0F}" presName="linearProcess" presStyleCnt="0"/>
      <dgm:spPr/>
    </dgm:pt>
    <dgm:pt modelId="{C35F034C-5BC8-C245-A0A0-3E1995A9821C}" type="pres">
      <dgm:prSet presAssocID="{A61C385C-F389-954B-8A53-CAEA630CFA1A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21BEC094-0030-CF41-AFFD-3FDC6B3EB62F}" type="pres">
      <dgm:prSet presAssocID="{EE4E30DC-9B20-714F-919E-4B35A692E860}" presName="sibTrans" presStyleCnt="0"/>
      <dgm:spPr/>
    </dgm:pt>
    <dgm:pt modelId="{378CF05A-7385-6941-8007-0E28015B66F4}" type="pres">
      <dgm:prSet presAssocID="{72B8A641-26F4-9849-9458-69EF59D3439F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6161CEA7-9F54-4249-BE37-A333677839DE}" type="pres">
      <dgm:prSet presAssocID="{25E7AF90-1B0E-4B41-B08A-9E791446ABFE}" presName="sibTrans" presStyleCnt="0"/>
      <dgm:spPr/>
    </dgm:pt>
    <dgm:pt modelId="{E9FCD15C-0F38-ED40-B24A-89B7605307F8}" type="pres">
      <dgm:prSet presAssocID="{C040F627-4837-014E-A513-E60F41F55EBD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  <dgm:pt modelId="{AF0CC95B-A128-604F-A95D-EFD622959182}" type="pres">
      <dgm:prSet presAssocID="{97803397-430E-DB41-AE9F-C15EA7436963}" presName="sibTrans" presStyleCnt="0"/>
      <dgm:spPr/>
    </dgm:pt>
    <dgm:pt modelId="{E206A396-CF93-C746-A103-153DDA1247D5}" type="pres">
      <dgm:prSet presAssocID="{D9D2D573-A711-764B-873E-4BB679A0F158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"/>
        </a:p>
      </dgm:t>
    </dgm:pt>
  </dgm:ptLst>
  <dgm:cxnLst>
    <dgm:cxn modelId="{258F3F44-9C72-E543-969E-474ABB5B2ABF}" type="presOf" srcId="{72B8A641-26F4-9849-9458-69EF59D3439F}" destId="{378CF05A-7385-6941-8007-0E28015B66F4}" srcOrd="0" destOrd="0" presId="urn:microsoft.com/office/officeart/2005/8/layout/hProcess9"/>
    <dgm:cxn modelId="{BCC0739F-4DDA-A947-AFE3-4A52FB73023F}" type="presOf" srcId="{A61C385C-F389-954B-8A53-CAEA630CFA1A}" destId="{C35F034C-5BC8-C245-A0A0-3E1995A9821C}" srcOrd="0" destOrd="0" presId="urn:microsoft.com/office/officeart/2005/8/layout/hProcess9"/>
    <dgm:cxn modelId="{1A208A75-AFC0-BE49-A4BC-EC402E648500}" srcId="{A58C5DF7-B6C4-2B41-8847-166C77A0ED0F}" destId="{72B8A641-26F4-9849-9458-69EF59D3439F}" srcOrd="1" destOrd="0" parTransId="{A4F49317-6CDB-B541-B7E6-EA14EC570914}" sibTransId="{25E7AF90-1B0E-4B41-B08A-9E791446ABFE}"/>
    <dgm:cxn modelId="{5741C826-4994-DF49-B50E-8E3AE93F3163}" type="presOf" srcId="{A58C5DF7-B6C4-2B41-8847-166C77A0ED0F}" destId="{0CAECE7B-CC1B-AC48-9F27-71CEAB153077}" srcOrd="0" destOrd="0" presId="urn:microsoft.com/office/officeart/2005/8/layout/hProcess9"/>
    <dgm:cxn modelId="{D612B2D2-F46C-FC42-84BA-58E386E4D5A9}" srcId="{A58C5DF7-B6C4-2B41-8847-166C77A0ED0F}" destId="{D9D2D573-A711-764B-873E-4BB679A0F158}" srcOrd="3" destOrd="0" parTransId="{76650951-E497-F14E-A19F-87E0AC72947C}" sibTransId="{56AF52FE-522C-E74B-BF39-530D962FAAD6}"/>
    <dgm:cxn modelId="{9D322525-465E-214F-B44F-2C4CF3B9A14A}" type="presOf" srcId="{C040F627-4837-014E-A513-E60F41F55EBD}" destId="{E9FCD15C-0F38-ED40-B24A-89B7605307F8}" srcOrd="0" destOrd="0" presId="urn:microsoft.com/office/officeart/2005/8/layout/hProcess9"/>
    <dgm:cxn modelId="{6D3AE3AF-868A-2D41-8190-7D52424BC8BF}" srcId="{A58C5DF7-B6C4-2B41-8847-166C77A0ED0F}" destId="{C040F627-4837-014E-A513-E60F41F55EBD}" srcOrd="2" destOrd="0" parTransId="{ADE35047-8F1A-1841-8641-5AA9F27772F1}" sibTransId="{97803397-430E-DB41-AE9F-C15EA7436963}"/>
    <dgm:cxn modelId="{FD29088F-B85F-8249-9FAE-F1EAED475176}" srcId="{A58C5DF7-B6C4-2B41-8847-166C77A0ED0F}" destId="{A61C385C-F389-954B-8A53-CAEA630CFA1A}" srcOrd="0" destOrd="0" parTransId="{BFAE31CA-EEEE-B248-BF57-6392C2037E9C}" sibTransId="{EE4E30DC-9B20-714F-919E-4B35A692E860}"/>
    <dgm:cxn modelId="{8E5C03FB-6C49-034B-85C4-5BE8F4C3A57E}" type="presOf" srcId="{D9D2D573-A711-764B-873E-4BB679A0F158}" destId="{E206A396-CF93-C746-A103-153DDA1247D5}" srcOrd="0" destOrd="0" presId="urn:microsoft.com/office/officeart/2005/8/layout/hProcess9"/>
    <dgm:cxn modelId="{4B62870C-338C-4541-9A5F-95E45A98FD28}" type="presParOf" srcId="{0CAECE7B-CC1B-AC48-9F27-71CEAB153077}" destId="{3379BB2E-91D7-9F4F-8AAC-DAC8471A3292}" srcOrd="0" destOrd="0" presId="urn:microsoft.com/office/officeart/2005/8/layout/hProcess9"/>
    <dgm:cxn modelId="{4EDE4D19-393C-4F4B-BB31-195F987B8770}" type="presParOf" srcId="{0CAECE7B-CC1B-AC48-9F27-71CEAB153077}" destId="{BC83039C-425E-874F-8B3E-4AFE471B78AF}" srcOrd="1" destOrd="0" presId="urn:microsoft.com/office/officeart/2005/8/layout/hProcess9"/>
    <dgm:cxn modelId="{6A91C94E-DEA7-CF4A-86F4-AA2DE18CCDF7}" type="presParOf" srcId="{BC83039C-425E-874F-8B3E-4AFE471B78AF}" destId="{C35F034C-5BC8-C245-A0A0-3E1995A9821C}" srcOrd="0" destOrd="0" presId="urn:microsoft.com/office/officeart/2005/8/layout/hProcess9"/>
    <dgm:cxn modelId="{E20ADA19-4478-3742-AB7B-2D7022904A7D}" type="presParOf" srcId="{BC83039C-425E-874F-8B3E-4AFE471B78AF}" destId="{21BEC094-0030-CF41-AFFD-3FDC6B3EB62F}" srcOrd="1" destOrd="0" presId="urn:microsoft.com/office/officeart/2005/8/layout/hProcess9"/>
    <dgm:cxn modelId="{4E2278EC-7594-D641-B1A4-835FD4916E25}" type="presParOf" srcId="{BC83039C-425E-874F-8B3E-4AFE471B78AF}" destId="{378CF05A-7385-6941-8007-0E28015B66F4}" srcOrd="2" destOrd="0" presId="urn:microsoft.com/office/officeart/2005/8/layout/hProcess9"/>
    <dgm:cxn modelId="{16E8D79F-78CC-3446-850D-1375CAC9888B}" type="presParOf" srcId="{BC83039C-425E-874F-8B3E-4AFE471B78AF}" destId="{6161CEA7-9F54-4249-BE37-A333677839DE}" srcOrd="3" destOrd="0" presId="urn:microsoft.com/office/officeart/2005/8/layout/hProcess9"/>
    <dgm:cxn modelId="{3819F038-40F9-C642-9ACB-C24B986E39F8}" type="presParOf" srcId="{BC83039C-425E-874F-8B3E-4AFE471B78AF}" destId="{E9FCD15C-0F38-ED40-B24A-89B7605307F8}" srcOrd="4" destOrd="0" presId="urn:microsoft.com/office/officeart/2005/8/layout/hProcess9"/>
    <dgm:cxn modelId="{742A011C-D2BB-5845-AEC7-83455D8DF7C5}" type="presParOf" srcId="{BC83039C-425E-874F-8B3E-4AFE471B78AF}" destId="{AF0CC95B-A128-604F-A95D-EFD622959182}" srcOrd="5" destOrd="0" presId="urn:microsoft.com/office/officeart/2005/8/layout/hProcess9"/>
    <dgm:cxn modelId="{27451A9E-D18D-1849-A03B-D9C26AF12C5E}" type="presParOf" srcId="{BC83039C-425E-874F-8B3E-4AFE471B78AF}" destId="{E206A396-CF93-C746-A103-153DDA1247D5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79BB2E-91D7-9F4F-8AAC-DAC8471A3292}">
      <dsp:nvSpPr>
        <dsp:cNvPr id="0" name=""/>
        <dsp:cNvSpPr/>
      </dsp:nvSpPr>
      <dsp:spPr>
        <a:xfrm>
          <a:off x="650422" y="0"/>
          <a:ext cx="7371454" cy="34164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5F034C-5BC8-C245-A0A0-3E1995A9821C}">
      <dsp:nvSpPr>
        <dsp:cNvPr id="0" name=""/>
        <dsp:cNvSpPr/>
      </dsp:nvSpPr>
      <dsp:spPr>
        <a:xfrm>
          <a:off x="2381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dirty="0" smtClean="0"/>
            <a:t>Usage examples</a:t>
          </a:r>
          <a:endParaRPr lang="en-US" sz="3100" kern="1200" dirty="0"/>
        </a:p>
      </dsp:txBody>
      <dsp:txXfrm>
        <a:off x="69091" y="1091630"/>
        <a:ext cx="1934217" cy="1233140"/>
      </dsp:txXfrm>
    </dsp:sp>
    <dsp:sp modelId="{378CF05A-7385-6941-8007-0E28015B66F4}">
      <dsp:nvSpPr>
        <dsp:cNvPr id="0" name=""/>
        <dsp:cNvSpPr/>
      </dsp:nvSpPr>
      <dsp:spPr>
        <a:xfrm>
          <a:off x="2202347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Sample code</a:t>
          </a:r>
          <a:endParaRPr lang="en-US" sz="3100" kern="1200"/>
        </a:p>
      </dsp:txBody>
      <dsp:txXfrm>
        <a:off x="2269057" y="1091630"/>
        <a:ext cx="1934217" cy="1233140"/>
      </dsp:txXfrm>
    </dsp:sp>
    <dsp:sp modelId="{E9FCD15C-0F38-ED40-B24A-89B7605307F8}">
      <dsp:nvSpPr>
        <dsp:cNvPr id="0" name=""/>
        <dsp:cNvSpPr/>
      </dsp:nvSpPr>
      <dsp:spPr>
        <a:xfrm>
          <a:off x="4402313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Tutorials</a:t>
          </a:r>
          <a:endParaRPr lang="en-US" sz="3100" kern="1200"/>
        </a:p>
      </dsp:txBody>
      <dsp:txXfrm>
        <a:off x="4469023" y="1091630"/>
        <a:ext cx="1934217" cy="1233140"/>
      </dsp:txXfrm>
    </dsp:sp>
    <dsp:sp modelId="{E206A396-CF93-C746-A103-153DDA1247D5}">
      <dsp:nvSpPr>
        <dsp:cNvPr id="0" name=""/>
        <dsp:cNvSpPr/>
      </dsp:nvSpPr>
      <dsp:spPr>
        <a:xfrm>
          <a:off x="6602279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Technical videos</a:t>
          </a:r>
          <a:endParaRPr lang="en-US" sz="3100" kern="1200"/>
        </a:p>
      </dsp:txBody>
      <dsp:txXfrm>
        <a:off x="6668989" y="1091630"/>
        <a:ext cx="1934217" cy="12331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79BB2E-91D7-9F4F-8AAC-DAC8471A3292}">
      <dsp:nvSpPr>
        <dsp:cNvPr id="0" name=""/>
        <dsp:cNvSpPr/>
      </dsp:nvSpPr>
      <dsp:spPr>
        <a:xfrm>
          <a:off x="650422" y="0"/>
          <a:ext cx="7371454" cy="34164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5F034C-5BC8-C245-A0A0-3E1995A9821C}">
      <dsp:nvSpPr>
        <dsp:cNvPr id="0" name=""/>
        <dsp:cNvSpPr/>
      </dsp:nvSpPr>
      <dsp:spPr>
        <a:xfrm>
          <a:off x="2381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dirty="0" smtClean="0"/>
            <a:t>Usage examples</a:t>
          </a:r>
          <a:endParaRPr lang="en-US" sz="3100" kern="1200" dirty="0"/>
        </a:p>
      </dsp:txBody>
      <dsp:txXfrm>
        <a:off x="69091" y="1091630"/>
        <a:ext cx="1934217" cy="1233140"/>
      </dsp:txXfrm>
    </dsp:sp>
    <dsp:sp modelId="{378CF05A-7385-6941-8007-0E28015B66F4}">
      <dsp:nvSpPr>
        <dsp:cNvPr id="0" name=""/>
        <dsp:cNvSpPr/>
      </dsp:nvSpPr>
      <dsp:spPr>
        <a:xfrm>
          <a:off x="2202347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Sample code</a:t>
          </a:r>
          <a:endParaRPr lang="en-US" sz="3100" kern="1200"/>
        </a:p>
      </dsp:txBody>
      <dsp:txXfrm>
        <a:off x="2269057" y="1091630"/>
        <a:ext cx="1934217" cy="1233140"/>
      </dsp:txXfrm>
    </dsp:sp>
    <dsp:sp modelId="{E9FCD15C-0F38-ED40-B24A-89B7605307F8}">
      <dsp:nvSpPr>
        <dsp:cNvPr id="0" name=""/>
        <dsp:cNvSpPr/>
      </dsp:nvSpPr>
      <dsp:spPr>
        <a:xfrm>
          <a:off x="4402313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Tutorials</a:t>
          </a:r>
          <a:endParaRPr lang="en-US" sz="3100" kern="1200"/>
        </a:p>
      </dsp:txBody>
      <dsp:txXfrm>
        <a:off x="4469023" y="1091630"/>
        <a:ext cx="1934217" cy="1233140"/>
      </dsp:txXfrm>
    </dsp:sp>
    <dsp:sp modelId="{E206A396-CF93-C746-A103-153DDA1247D5}">
      <dsp:nvSpPr>
        <dsp:cNvPr id="0" name=""/>
        <dsp:cNvSpPr/>
      </dsp:nvSpPr>
      <dsp:spPr>
        <a:xfrm>
          <a:off x="6602279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Technical videos</a:t>
          </a:r>
          <a:endParaRPr lang="en-US" sz="3100" kern="1200"/>
        </a:p>
      </dsp:txBody>
      <dsp:txXfrm>
        <a:off x="6668989" y="1091630"/>
        <a:ext cx="1934217" cy="12331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79BB2E-91D7-9F4F-8AAC-DAC8471A3292}">
      <dsp:nvSpPr>
        <dsp:cNvPr id="0" name=""/>
        <dsp:cNvSpPr/>
      </dsp:nvSpPr>
      <dsp:spPr>
        <a:xfrm>
          <a:off x="650422" y="0"/>
          <a:ext cx="7371454" cy="34164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5F034C-5BC8-C245-A0A0-3E1995A9821C}">
      <dsp:nvSpPr>
        <dsp:cNvPr id="0" name=""/>
        <dsp:cNvSpPr/>
      </dsp:nvSpPr>
      <dsp:spPr>
        <a:xfrm>
          <a:off x="2381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dirty="0" smtClean="0"/>
            <a:t>Usage examples</a:t>
          </a:r>
          <a:endParaRPr lang="en-US" sz="3100" kern="1200" dirty="0"/>
        </a:p>
      </dsp:txBody>
      <dsp:txXfrm>
        <a:off x="69091" y="1091630"/>
        <a:ext cx="1934217" cy="1233140"/>
      </dsp:txXfrm>
    </dsp:sp>
    <dsp:sp modelId="{378CF05A-7385-6941-8007-0E28015B66F4}">
      <dsp:nvSpPr>
        <dsp:cNvPr id="0" name=""/>
        <dsp:cNvSpPr/>
      </dsp:nvSpPr>
      <dsp:spPr>
        <a:xfrm>
          <a:off x="2202347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Sample code</a:t>
          </a:r>
          <a:endParaRPr lang="en-US" sz="3100" kern="1200"/>
        </a:p>
      </dsp:txBody>
      <dsp:txXfrm>
        <a:off x="2269057" y="1091630"/>
        <a:ext cx="1934217" cy="1233140"/>
      </dsp:txXfrm>
    </dsp:sp>
    <dsp:sp modelId="{E9FCD15C-0F38-ED40-B24A-89B7605307F8}">
      <dsp:nvSpPr>
        <dsp:cNvPr id="0" name=""/>
        <dsp:cNvSpPr/>
      </dsp:nvSpPr>
      <dsp:spPr>
        <a:xfrm>
          <a:off x="4402313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Tutorials</a:t>
          </a:r>
          <a:endParaRPr lang="en-US" sz="3100" kern="1200"/>
        </a:p>
      </dsp:txBody>
      <dsp:txXfrm>
        <a:off x="4469023" y="1091630"/>
        <a:ext cx="1934217" cy="1233140"/>
      </dsp:txXfrm>
    </dsp:sp>
    <dsp:sp modelId="{E206A396-CF93-C746-A103-153DDA1247D5}">
      <dsp:nvSpPr>
        <dsp:cNvPr id="0" name=""/>
        <dsp:cNvSpPr/>
      </dsp:nvSpPr>
      <dsp:spPr>
        <a:xfrm>
          <a:off x="6602279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Technical videos</a:t>
          </a:r>
          <a:endParaRPr lang="en-US" sz="3100" kern="1200"/>
        </a:p>
      </dsp:txBody>
      <dsp:txXfrm>
        <a:off x="6668989" y="1091630"/>
        <a:ext cx="1934217" cy="12331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79BB2E-91D7-9F4F-8AAC-DAC8471A3292}">
      <dsp:nvSpPr>
        <dsp:cNvPr id="0" name=""/>
        <dsp:cNvSpPr/>
      </dsp:nvSpPr>
      <dsp:spPr>
        <a:xfrm>
          <a:off x="650422" y="0"/>
          <a:ext cx="7371454" cy="34164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35F034C-5BC8-C245-A0A0-3E1995A9821C}">
      <dsp:nvSpPr>
        <dsp:cNvPr id="0" name=""/>
        <dsp:cNvSpPr/>
      </dsp:nvSpPr>
      <dsp:spPr>
        <a:xfrm>
          <a:off x="2381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dirty="0" smtClean="0"/>
            <a:t>Usage examples</a:t>
          </a:r>
          <a:endParaRPr lang="en-US" sz="3100" kern="1200" dirty="0"/>
        </a:p>
      </dsp:txBody>
      <dsp:txXfrm>
        <a:off x="69091" y="1091630"/>
        <a:ext cx="1934217" cy="1233140"/>
      </dsp:txXfrm>
    </dsp:sp>
    <dsp:sp modelId="{378CF05A-7385-6941-8007-0E28015B66F4}">
      <dsp:nvSpPr>
        <dsp:cNvPr id="0" name=""/>
        <dsp:cNvSpPr/>
      </dsp:nvSpPr>
      <dsp:spPr>
        <a:xfrm>
          <a:off x="2202347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Sample code</a:t>
          </a:r>
          <a:endParaRPr lang="en-US" sz="3100" kern="1200"/>
        </a:p>
      </dsp:txBody>
      <dsp:txXfrm>
        <a:off x="2269057" y="1091630"/>
        <a:ext cx="1934217" cy="1233140"/>
      </dsp:txXfrm>
    </dsp:sp>
    <dsp:sp modelId="{E9FCD15C-0F38-ED40-B24A-89B7605307F8}">
      <dsp:nvSpPr>
        <dsp:cNvPr id="0" name=""/>
        <dsp:cNvSpPr/>
      </dsp:nvSpPr>
      <dsp:spPr>
        <a:xfrm>
          <a:off x="4402313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Tutorials</a:t>
          </a:r>
          <a:endParaRPr lang="en-US" sz="3100" kern="1200"/>
        </a:p>
      </dsp:txBody>
      <dsp:txXfrm>
        <a:off x="4469023" y="1091630"/>
        <a:ext cx="1934217" cy="1233140"/>
      </dsp:txXfrm>
    </dsp:sp>
    <dsp:sp modelId="{E206A396-CF93-C746-A103-153DDA1247D5}">
      <dsp:nvSpPr>
        <dsp:cNvPr id="0" name=""/>
        <dsp:cNvSpPr/>
      </dsp:nvSpPr>
      <dsp:spPr>
        <a:xfrm>
          <a:off x="6602279" y="1024920"/>
          <a:ext cx="2067637" cy="1366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Technical videos</a:t>
          </a:r>
          <a:endParaRPr lang="en-US" sz="3100" kern="1200"/>
        </a:p>
      </dsp:txBody>
      <dsp:txXfrm>
        <a:off x="6668989" y="1091630"/>
        <a:ext cx="1934217" cy="12331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676950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52054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5205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52054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76358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76358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76358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7635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5217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5217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521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7031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521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7031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0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0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0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01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0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5205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</p:sldLayoutIdLst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diagramData" Target="../diagrams/data2.xml"/><Relationship Id="rId5" Type="http://schemas.openxmlformats.org/officeDocument/2006/relationships/diagramLayout" Target="../diagrams/layout2.xml"/><Relationship Id="rId6" Type="http://schemas.openxmlformats.org/officeDocument/2006/relationships/diagramQuickStyle" Target="../diagrams/quickStyle2.xml"/><Relationship Id="rId7" Type="http://schemas.openxmlformats.org/officeDocument/2006/relationships/diagramColors" Target="../diagrams/colors2.xml"/><Relationship Id="rId8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diagramData" Target="../diagrams/data3.xml"/><Relationship Id="rId5" Type="http://schemas.openxmlformats.org/officeDocument/2006/relationships/diagramLayout" Target="../diagrams/layout3.xml"/><Relationship Id="rId6" Type="http://schemas.openxmlformats.org/officeDocument/2006/relationships/diagramQuickStyle" Target="../diagrams/quickStyle3.xml"/><Relationship Id="rId7" Type="http://schemas.openxmlformats.org/officeDocument/2006/relationships/diagramColors" Target="../diagrams/colors3.xml"/><Relationship Id="rId8" Type="http://schemas.microsoft.com/office/2007/relationships/diagramDrawing" Target="../diagrams/drawing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diagramData" Target="../diagrams/data4.xml"/><Relationship Id="rId5" Type="http://schemas.openxmlformats.org/officeDocument/2006/relationships/diagramLayout" Target="../diagrams/layout4.xml"/><Relationship Id="rId6" Type="http://schemas.openxmlformats.org/officeDocument/2006/relationships/diagramQuickStyle" Target="../diagrams/quickStyle4.xml"/><Relationship Id="rId7" Type="http://schemas.openxmlformats.org/officeDocument/2006/relationships/diagramColors" Target="../diagrams/colors4.xml"/><Relationship Id="rId8" Type="http://schemas.microsoft.com/office/2007/relationships/diagramDrawing" Target="../diagrams/drawing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/>
              <a:t>Writing for Alfresco</a:t>
            </a:r>
            <a:endParaRPr lang="en"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31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it-IT" dirty="0" smtClean="0"/>
              <a:t>Helen Mullally</a:t>
            </a:r>
            <a:r>
              <a:rPr lang="en" dirty="0" smtClean="0"/>
              <a:t>, </a:t>
            </a:r>
            <a:r>
              <a:rPr lang="it-IT" dirty="0" smtClean="0"/>
              <a:t>User Assistance Manager </a:t>
            </a:r>
          </a:p>
          <a:p>
            <a:pPr lvl="0">
              <a:spcBef>
                <a:spcPts val="0"/>
              </a:spcBef>
              <a:buNone/>
            </a:pPr>
            <a:r>
              <a:rPr lang="it-IT" dirty="0" smtClean="0"/>
              <a:t>@</a:t>
            </a:r>
            <a:r>
              <a:rPr lang="en" dirty="0" smtClean="0"/>
              <a:t>Alfresco</a:t>
            </a:r>
            <a:r>
              <a:rPr lang="en-GB" dirty="0" smtClean="0"/>
              <a:t>Docs</a:t>
            </a:r>
            <a:endParaRPr lang="e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2"/>
                </a:solidFill>
              </a:rPr>
              <a:t> 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9" name="Shape 67"/>
          <p:cNvSpPr txBox="1">
            <a:spLocks/>
          </p:cNvSpPr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s-ES" sz="3600" dirty="0" smtClean="0">
              <a:solidFill>
                <a:schemeClr val="dk2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4475" y="181279"/>
            <a:ext cx="8509410" cy="5340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What have you told us?</a:t>
            </a:r>
            <a:endParaRPr lang="en-US" sz="27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699" y="828282"/>
            <a:ext cx="3566659" cy="473558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 defTabSz="457189">
              <a:spcBef>
                <a:spcPct val="20000"/>
              </a:spcBef>
              <a:buNone/>
            </a:pPr>
            <a:r>
              <a:rPr lang="en-GB" sz="14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Which Alfresco resources are most useful?</a:t>
            </a:r>
            <a:endParaRPr lang="en-GB" sz="1400" dirty="0">
              <a:solidFill>
                <a:schemeClr val="bg1">
                  <a:lumMod val="50000"/>
                </a:schemeClr>
              </a:solidFill>
              <a:latin typeface="Helvetica Neue"/>
              <a:cs typeface="Helvetica Neue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108" y="79369"/>
            <a:ext cx="1066892" cy="4419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262" y="1214876"/>
            <a:ext cx="3797282" cy="3613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6939" y="1214876"/>
            <a:ext cx="3754621" cy="3555950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4622283" y="807841"/>
            <a:ext cx="3566659" cy="473558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189">
              <a:spcBef>
                <a:spcPct val="20000"/>
              </a:spcBef>
              <a:buNone/>
            </a:pPr>
            <a:r>
              <a:rPr lang="en-GB" sz="14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Why do you use these resources?</a:t>
            </a:r>
            <a:endParaRPr lang="en-GB" sz="1400" dirty="0">
              <a:solidFill>
                <a:schemeClr val="bg1">
                  <a:lumMod val="50000"/>
                </a:schemeClr>
              </a:solidFill>
              <a:latin typeface="Helvetica Neue"/>
              <a:cs typeface="Helvetica Neue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85576" y="1500973"/>
            <a:ext cx="4386425" cy="437512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>
            <a:off x="4262834" y="1097664"/>
            <a:ext cx="4639469" cy="561096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923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2"/>
                </a:solidFill>
              </a:rPr>
              <a:t> 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9" name="Shape 67"/>
          <p:cNvSpPr txBox="1">
            <a:spLocks/>
          </p:cNvSpPr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s-ES" sz="3600" dirty="0" smtClean="0">
              <a:solidFill>
                <a:schemeClr val="dk2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4475" y="181279"/>
            <a:ext cx="8509410" cy="5340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What have you told us?</a:t>
            </a:r>
            <a:endParaRPr lang="en-US" sz="27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699" y="828282"/>
            <a:ext cx="3566659" cy="473558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 defTabSz="457189">
              <a:spcBef>
                <a:spcPct val="20000"/>
              </a:spcBef>
              <a:buNone/>
            </a:pPr>
            <a:r>
              <a:rPr lang="en-GB" sz="14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Which Alfresco resources are most useful?</a:t>
            </a:r>
            <a:endParaRPr lang="en-GB" sz="1400" dirty="0">
              <a:solidFill>
                <a:schemeClr val="bg1">
                  <a:lumMod val="50000"/>
                </a:schemeClr>
              </a:solidFill>
              <a:latin typeface="Helvetica Neue"/>
              <a:cs typeface="Helvetica Neue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108" y="79369"/>
            <a:ext cx="1066892" cy="4419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262" y="1214876"/>
            <a:ext cx="3797282" cy="3613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6939" y="1214876"/>
            <a:ext cx="3754621" cy="3555950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4622283" y="807841"/>
            <a:ext cx="3566659" cy="473558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189">
              <a:spcBef>
                <a:spcPct val="20000"/>
              </a:spcBef>
              <a:buNone/>
            </a:pPr>
            <a:r>
              <a:rPr lang="en-GB" sz="14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Why do you use these resources?</a:t>
            </a:r>
            <a:endParaRPr lang="en-GB" sz="1400" dirty="0">
              <a:solidFill>
                <a:schemeClr val="bg1">
                  <a:lumMod val="50000"/>
                </a:schemeClr>
              </a:solidFill>
              <a:latin typeface="Helvetica Neue"/>
              <a:cs typeface="Helvetica Neue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85576" y="1500973"/>
            <a:ext cx="4386425" cy="437512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>
            <a:off x="4262834" y="1097664"/>
            <a:ext cx="4639469" cy="561096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3026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2"/>
                </a:solidFill>
              </a:rPr>
              <a:t> 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9" name="Shape 67"/>
          <p:cNvSpPr txBox="1">
            <a:spLocks/>
          </p:cNvSpPr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s-ES" sz="3600" dirty="0" smtClean="0">
              <a:solidFill>
                <a:schemeClr val="dk2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4475" y="181279"/>
            <a:ext cx="8509410" cy="5340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What have you told us?</a:t>
            </a:r>
            <a:endParaRPr lang="en-US" sz="27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699" y="828282"/>
            <a:ext cx="3566659" cy="473558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 defTabSz="457189">
              <a:spcBef>
                <a:spcPct val="20000"/>
              </a:spcBef>
              <a:buNone/>
            </a:pPr>
            <a:r>
              <a:rPr lang="en-GB" sz="14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Which Alfresco resources are most useful?</a:t>
            </a:r>
            <a:endParaRPr lang="en-GB" sz="1400" dirty="0">
              <a:solidFill>
                <a:schemeClr val="bg1">
                  <a:lumMod val="50000"/>
                </a:schemeClr>
              </a:solidFill>
              <a:latin typeface="Helvetica Neue"/>
              <a:cs typeface="Helvetica Neue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108" y="79369"/>
            <a:ext cx="1066892" cy="4419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262" y="1214876"/>
            <a:ext cx="3797282" cy="3613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6939" y="1214876"/>
            <a:ext cx="3754621" cy="3555950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4622283" y="807841"/>
            <a:ext cx="3566659" cy="473558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189">
              <a:spcBef>
                <a:spcPct val="20000"/>
              </a:spcBef>
              <a:buNone/>
            </a:pPr>
            <a:r>
              <a:rPr lang="en-GB" sz="14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Why do you use these resources?</a:t>
            </a:r>
            <a:endParaRPr lang="en-GB" sz="1400" dirty="0">
              <a:solidFill>
                <a:schemeClr val="bg1">
                  <a:lumMod val="50000"/>
                </a:schemeClr>
              </a:solidFill>
              <a:latin typeface="Helvetica Neue"/>
              <a:cs typeface="Helvetica Neue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85576" y="1500973"/>
            <a:ext cx="4386425" cy="437512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>
            <a:off x="4262834" y="1097664"/>
            <a:ext cx="4639469" cy="561096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8619" y="4835723"/>
            <a:ext cx="3446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latin typeface="Wingdings"/>
                <a:ea typeface="Wingdings"/>
                <a:cs typeface="Wingdings"/>
              </a:rPr>
              <a:t>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46247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2"/>
                </a:solidFill>
              </a:rPr>
              <a:t>What is missing from the docs?</a:t>
            </a:r>
            <a:endParaRPr lang="en" dirty="0">
              <a:solidFill>
                <a:schemeClr val="dk2"/>
              </a:solidFill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881108176"/>
              </p:ext>
            </p:extLst>
          </p:nvPr>
        </p:nvGraphicFramePr>
        <p:xfrm>
          <a:off x="311700" y="1218096"/>
          <a:ext cx="8672299" cy="34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28477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2"/>
                </a:solidFill>
              </a:rPr>
              <a:t>What is missing from the docs?</a:t>
            </a:r>
            <a:endParaRPr lang="en" dirty="0">
              <a:solidFill>
                <a:schemeClr val="dk2"/>
              </a:solidFill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055572012"/>
              </p:ext>
            </p:extLst>
          </p:nvPr>
        </p:nvGraphicFramePr>
        <p:xfrm>
          <a:off x="311700" y="1218096"/>
          <a:ext cx="8672299" cy="34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657438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2"/>
                </a:solidFill>
              </a:rPr>
              <a:t>What is missing from the docs?</a:t>
            </a:r>
            <a:endParaRPr lang="en" dirty="0">
              <a:solidFill>
                <a:schemeClr val="dk2"/>
              </a:solidFill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043588935"/>
              </p:ext>
            </p:extLst>
          </p:nvPr>
        </p:nvGraphicFramePr>
        <p:xfrm>
          <a:off x="311700" y="1218096"/>
          <a:ext cx="8672299" cy="34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33528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2"/>
                </a:solidFill>
              </a:rPr>
              <a:t>What is missing from the docs?</a:t>
            </a:r>
            <a:endParaRPr lang="en" dirty="0">
              <a:solidFill>
                <a:schemeClr val="dk2"/>
              </a:solidFill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163988008"/>
              </p:ext>
            </p:extLst>
          </p:nvPr>
        </p:nvGraphicFramePr>
        <p:xfrm>
          <a:off x="311700" y="1218096"/>
          <a:ext cx="8672299" cy="34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4844993"/>
            <a:ext cx="3446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latin typeface="Wingdings"/>
                <a:ea typeface="Wingdings"/>
                <a:cs typeface="Wingdings"/>
              </a:rPr>
              <a:t>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81870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were_hiri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32614" cy="5143500"/>
          </a:xfrm>
          <a:prstGeom prst="rect">
            <a:avLst/>
          </a:prstGeom>
        </p:spPr>
      </p:pic>
      <p:pic>
        <p:nvPicPr>
          <p:cNvPr id="12" name="Picture 11" descr="job-a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933" y="1887201"/>
            <a:ext cx="3177067" cy="1242098"/>
          </a:xfrm>
          <a:prstGeom prst="rect">
            <a:avLst/>
          </a:prstGeom>
        </p:spPr>
      </p:pic>
      <p:sp>
        <p:nvSpPr>
          <p:cNvPr id="16" name="Shape 87"/>
          <p:cNvSpPr txBox="1">
            <a:spLocks/>
          </p:cNvSpPr>
          <p:nvPr/>
        </p:nvSpPr>
        <p:spPr>
          <a:xfrm>
            <a:off x="6050220" y="4266777"/>
            <a:ext cx="2853912" cy="7406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dirty="0" smtClean="0"/>
              <a:t>Helen Mullally</a:t>
            </a:r>
          </a:p>
          <a:p>
            <a:r>
              <a:rPr lang="en" sz="1200" dirty="0" smtClean="0"/>
              <a:t>helen.mullally@alfresco.com</a:t>
            </a:r>
            <a:endParaRPr lang="en-GB" sz="1200" dirty="0" smtClean="0"/>
          </a:p>
          <a:p>
            <a:r>
              <a:rPr lang="en-GB" sz="1200" dirty="0"/>
              <a:t>d</a:t>
            </a:r>
            <a:r>
              <a:rPr lang="en-GB" sz="1200" dirty="0" smtClean="0"/>
              <a:t>ocs.alfresco.com</a:t>
            </a:r>
          </a:p>
          <a:p>
            <a:r>
              <a:rPr lang="en" sz="1200" dirty="0"/>
              <a:t>@AlfrescoDocs</a:t>
            </a:r>
          </a:p>
          <a:p>
            <a:endParaRPr lang="en" sz="2000" dirty="0"/>
          </a:p>
        </p:txBody>
      </p:sp>
    </p:spTree>
    <p:extLst>
      <p:ext uri="{BB962C8B-B14F-4D97-AF65-F5344CB8AC3E}">
        <p14:creationId xmlns:p14="http://schemas.microsoft.com/office/powerpoint/2010/main" val="1867691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were_hiri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32614" cy="5143500"/>
          </a:xfrm>
          <a:prstGeom prst="rect">
            <a:avLst/>
          </a:prstGeom>
        </p:spPr>
      </p:pic>
      <p:pic>
        <p:nvPicPr>
          <p:cNvPr id="12" name="Picture 11" descr="job-a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933" y="1887201"/>
            <a:ext cx="3177067" cy="1242098"/>
          </a:xfrm>
          <a:prstGeom prst="rect">
            <a:avLst/>
          </a:prstGeom>
        </p:spPr>
      </p:pic>
      <p:sp>
        <p:nvSpPr>
          <p:cNvPr id="16" name="Shape 87"/>
          <p:cNvSpPr txBox="1">
            <a:spLocks/>
          </p:cNvSpPr>
          <p:nvPr/>
        </p:nvSpPr>
        <p:spPr>
          <a:xfrm>
            <a:off x="6050220" y="4266777"/>
            <a:ext cx="2853912" cy="7406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dirty="0" smtClean="0"/>
              <a:t>Helen Mullally</a:t>
            </a:r>
          </a:p>
          <a:p>
            <a:r>
              <a:rPr lang="en" sz="1200" dirty="0" smtClean="0"/>
              <a:t>helen.mullally@alfresco.com</a:t>
            </a:r>
            <a:endParaRPr lang="en-GB" sz="1200" dirty="0" smtClean="0"/>
          </a:p>
          <a:p>
            <a:r>
              <a:rPr lang="en-GB" sz="1200" dirty="0"/>
              <a:t>d</a:t>
            </a:r>
            <a:r>
              <a:rPr lang="en-GB" sz="1200" dirty="0" smtClean="0"/>
              <a:t>ocs.alfresco.com</a:t>
            </a:r>
          </a:p>
          <a:p>
            <a:r>
              <a:rPr lang="en" sz="1200" dirty="0"/>
              <a:t>@AlfrescoDocs</a:t>
            </a:r>
          </a:p>
          <a:p>
            <a:endParaRPr lang="en" sz="2000" dirty="0"/>
          </a:p>
        </p:txBody>
      </p:sp>
    </p:spTree>
    <p:extLst>
      <p:ext uri="{BB962C8B-B14F-4D97-AF65-F5344CB8AC3E}">
        <p14:creationId xmlns:p14="http://schemas.microsoft.com/office/powerpoint/2010/main" val="685953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were_hiri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32614" cy="5143500"/>
          </a:xfrm>
          <a:prstGeom prst="rect">
            <a:avLst/>
          </a:prstGeom>
        </p:spPr>
      </p:pic>
      <p:pic>
        <p:nvPicPr>
          <p:cNvPr id="12" name="Picture 11" descr="job-a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933" y="1887201"/>
            <a:ext cx="3177067" cy="1242098"/>
          </a:xfrm>
          <a:prstGeom prst="rect">
            <a:avLst/>
          </a:prstGeom>
        </p:spPr>
      </p:pic>
      <p:sp>
        <p:nvSpPr>
          <p:cNvPr id="16" name="Shape 87"/>
          <p:cNvSpPr txBox="1">
            <a:spLocks/>
          </p:cNvSpPr>
          <p:nvPr/>
        </p:nvSpPr>
        <p:spPr>
          <a:xfrm>
            <a:off x="6050220" y="4266777"/>
            <a:ext cx="2853912" cy="7406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dirty="0" smtClean="0"/>
              <a:t>Helen Mullally</a:t>
            </a:r>
          </a:p>
          <a:p>
            <a:r>
              <a:rPr lang="en" sz="1200" dirty="0" smtClean="0"/>
              <a:t>helen.mullally@alfresco.com</a:t>
            </a:r>
            <a:endParaRPr lang="en-GB" sz="1200" dirty="0" smtClean="0"/>
          </a:p>
          <a:p>
            <a:r>
              <a:rPr lang="en-GB" sz="1200" dirty="0"/>
              <a:t>d</a:t>
            </a:r>
            <a:r>
              <a:rPr lang="en-GB" sz="1200" dirty="0" smtClean="0"/>
              <a:t>ocs.alfresco.com</a:t>
            </a:r>
          </a:p>
          <a:p>
            <a:r>
              <a:rPr lang="en" sz="1200" dirty="0"/>
              <a:t>@AlfrescoDocs</a:t>
            </a:r>
          </a:p>
          <a:p>
            <a:endParaRPr lang="en" sz="2000" dirty="0"/>
          </a:p>
        </p:txBody>
      </p:sp>
    </p:spTree>
    <p:extLst>
      <p:ext uri="{BB962C8B-B14F-4D97-AF65-F5344CB8AC3E}">
        <p14:creationId xmlns:p14="http://schemas.microsoft.com/office/powerpoint/2010/main" val="1336459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dk2"/>
                </a:solidFill>
              </a:rPr>
              <a:t>Meet the </a:t>
            </a:r>
            <a:r>
              <a:rPr lang="en-GB" dirty="0" smtClean="0">
                <a:solidFill>
                  <a:schemeClr val="dk2"/>
                </a:solidFill>
              </a:rPr>
              <a:t>UA </a:t>
            </a:r>
            <a:r>
              <a:rPr lang="en" dirty="0" smtClean="0">
                <a:solidFill>
                  <a:schemeClr val="dk2"/>
                </a:solidFill>
              </a:rPr>
              <a:t>Team</a:t>
            </a:r>
            <a:endParaRPr lang="en" dirty="0">
              <a:solidFill>
                <a:schemeClr val="dk2"/>
              </a:solidFill>
            </a:endParaRPr>
          </a:p>
        </p:txBody>
      </p:sp>
      <p:pic>
        <p:nvPicPr>
          <p:cNvPr id="2" name="Picture 1" descr="helen-wall-profil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265" y="3005500"/>
            <a:ext cx="1100588" cy="1376198"/>
          </a:xfrm>
          <a:prstGeom prst="rect">
            <a:avLst/>
          </a:prstGeom>
        </p:spPr>
      </p:pic>
      <p:pic>
        <p:nvPicPr>
          <p:cNvPr id="4" name="Picture 3" descr="UA-Manu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851" y="3005500"/>
            <a:ext cx="1390996" cy="1376198"/>
          </a:xfrm>
          <a:prstGeom prst="rect">
            <a:avLst/>
          </a:prstGeom>
        </p:spPr>
      </p:pic>
      <p:pic>
        <p:nvPicPr>
          <p:cNvPr id="5" name="Picture 4" descr="UA-Adelaid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175" y="1306533"/>
            <a:ext cx="1272093" cy="1265217"/>
          </a:xfrm>
          <a:prstGeom prst="rect">
            <a:avLst/>
          </a:prstGeom>
        </p:spPr>
      </p:pic>
      <p:pic>
        <p:nvPicPr>
          <p:cNvPr id="6" name="Picture 5" descr="UA-Adria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105" y="1249930"/>
            <a:ext cx="1351358" cy="13218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77575" y="2587641"/>
            <a:ext cx="12226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Andy Healey</a:t>
            </a:r>
            <a:endParaRPr lang="en" dirty="0"/>
          </a:p>
        </p:txBody>
      </p:sp>
      <p:sp>
        <p:nvSpPr>
          <p:cNvPr id="10" name="TextBox 9"/>
          <p:cNvSpPr txBox="1"/>
          <p:nvPr/>
        </p:nvSpPr>
        <p:spPr>
          <a:xfrm>
            <a:off x="4677496" y="4409837"/>
            <a:ext cx="1340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Helen Mullally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86101" y="2600659"/>
            <a:ext cx="16356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Adelaide </a:t>
            </a:r>
            <a:r>
              <a:rPr lang="en-GB" dirty="0" err="1" smtClean="0"/>
              <a:t>Nxumalo</a:t>
            </a:r>
            <a:endParaRPr lang="en" dirty="0"/>
          </a:p>
        </p:txBody>
      </p:sp>
      <p:sp>
        <p:nvSpPr>
          <p:cNvPr id="12" name="TextBox 11"/>
          <p:cNvSpPr txBox="1"/>
          <p:nvPr/>
        </p:nvSpPr>
        <p:spPr>
          <a:xfrm>
            <a:off x="6041805" y="2595406"/>
            <a:ext cx="1278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Adrian Searle</a:t>
            </a:r>
            <a:endParaRPr lang="en" dirty="0"/>
          </a:p>
        </p:txBody>
      </p:sp>
      <p:sp>
        <p:nvSpPr>
          <p:cNvPr id="13" name="TextBox 12"/>
          <p:cNvSpPr txBox="1"/>
          <p:nvPr/>
        </p:nvSpPr>
        <p:spPr>
          <a:xfrm>
            <a:off x="2685524" y="4414986"/>
            <a:ext cx="12226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Manu Gaur</a:t>
            </a:r>
            <a:endParaRPr lang="en" dirty="0"/>
          </a:p>
        </p:txBody>
      </p:sp>
      <p:pic>
        <p:nvPicPr>
          <p:cNvPr id="8" name="Picture 7" descr="andy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224" y="1306533"/>
            <a:ext cx="1313025" cy="128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926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were_hiri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32614" cy="5143500"/>
          </a:xfrm>
          <a:prstGeom prst="rect">
            <a:avLst/>
          </a:prstGeom>
        </p:spPr>
      </p:pic>
      <p:pic>
        <p:nvPicPr>
          <p:cNvPr id="12" name="Picture 11" descr="job-a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933" y="1887201"/>
            <a:ext cx="3177067" cy="1242098"/>
          </a:xfrm>
          <a:prstGeom prst="rect">
            <a:avLst/>
          </a:prstGeom>
        </p:spPr>
      </p:pic>
      <p:sp>
        <p:nvSpPr>
          <p:cNvPr id="16" name="Shape 87"/>
          <p:cNvSpPr txBox="1">
            <a:spLocks/>
          </p:cNvSpPr>
          <p:nvPr/>
        </p:nvSpPr>
        <p:spPr>
          <a:xfrm>
            <a:off x="6050220" y="4266777"/>
            <a:ext cx="2853912" cy="7406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dirty="0" smtClean="0"/>
              <a:t>Helen Mullally</a:t>
            </a:r>
          </a:p>
          <a:p>
            <a:r>
              <a:rPr lang="en" sz="1200" dirty="0" smtClean="0"/>
              <a:t>helen.mullally@alfresco.com</a:t>
            </a:r>
            <a:endParaRPr lang="en-GB" sz="1200" dirty="0" smtClean="0"/>
          </a:p>
          <a:p>
            <a:r>
              <a:rPr lang="en-GB" sz="1200" dirty="0"/>
              <a:t>d</a:t>
            </a:r>
            <a:r>
              <a:rPr lang="en-GB" sz="1200" dirty="0" smtClean="0"/>
              <a:t>ocs.alfresco.com</a:t>
            </a:r>
          </a:p>
          <a:p>
            <a:r>
              <a:rPr lang="en" sz="1200" dirty="0"/>
              <a:t>@AlfrescoDocs</a:t>
            </a:r>
          </a:p>
          <a:p>
            <a:endParaRPr lang="en" sz="2000" dirty="0"/>
          </a:p>
        </p:txBody>
      </p:sp>
      <p:sp>
        <p:nvSpPr>
          <p:cNvPr id="5" name="Rectangle 4"/>
          <p:cNvSpPr/>
          <p:nvPr/>
        </p:nvSpPr>
        <p:spPr>
          <a:xfrm>
            <a:off x="24156" y="4843465"/>
            <a:ext cx="3446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latin typeface="Wingdings"/>
                <a:ea typeface="Wingdings"/>
                <a:cs typeface="Wingdings"/>
              </a:rPr>
              <a:t>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031051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dk2"/>
                </a:solidFill>
              </a:rPr>
              <a:t>Meet the </a:t>
            </a:r>
            <a:r>
              <a:rPr lang="en-GB" dirty="0" smtClean="0">
                <a:solidFill>
                  <a:schemeClr val="dk2"/>
                </a:solidFill>
              </a:rPr>
              <a:t>UA </a:t>
            </a:r>
            <a:r>
              <a:rPr lang="en" dirty="0" smtClean="0">
                <a:solidFill>
                  <a:schemeClr val="dk2"/>
                </a:solidFill>
              </a:rPr>
              <a:t>Team</a:t>
            </a:r>
            <a:endParaRPr lang="en" dirty="0">
              <a:solidFill>
                <a:schemeClr val="dk2"/>
              </a:solidFill>
            </a:endParaRPr>
          </a:p>
        </p:txBody>
      </p:sp>
      <p:pic>
        <p:nvPicPr>
          <p:cNvPr id="2" name="Picture 1" descr="helen-wall-profil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265" y="3005500"/>
            <a:ext cx="1100588" cy="1376198"/>
          </a:xfrm>
          <a:prstGeom prst="rect">
            <a:avLst/>
          </a:prstGeom>
        </p:spPr>
      </p:pic>
      <p:pic>
        <p:nvPicPr>
          <p:cNvPr id="4" name="Picture 3" descr="UA-Manu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851" y="3005500"/>
            <a:ext cx="1390996" cy="1376198"/>
          </a:xfrm>
          <a:prstGeom prst="rect">
            <a:avLst/>
          </a:prstGeom>
        </p:spPr>
      </p:pic>
      <p:pic>
        <p:nvPicPr>
          <p:cNvPr id="5" name="Picture 4" descr="UA-Adelaid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175" y="1306533"/>
            <a:ext cx="1272093" cy="1265217"/>
          </a:xfrm>
          <a:prstGeom prst="rect">
            <a:avLst/>
          </a:prstGeom>
        </p:spPr>
      </p:pic>
      <p:pic>
        <p:nvPicPr>
          <p:cNvPr id="6" name="Picture 5" descr="UA-Adria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105" y="1249930"/>
            <a:ext cx="1351358" cy="13218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77575" y="2587641"/>
            <a:ext cx="12226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Andy Healey</a:t>
            </a:r>
            <a:endParaRPr lang="en" dirty="0"/>
          </a:p>
        </p:txBody>
      </p:sp>
      <p:sp>
        <p:nvSpPr>
          <p:cNvPr id="10" name="TextBox 9"/>
          <p:cNvSpPr txBox="1"/>
          <p:nvPr/>
        </p:nvSpPr>
        <p:spPr>
          <a:xfrm>
            <a:off x="4677496" y="4409837"/>
            <a:ext cx="1340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Helen Mullally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86101" y="2600659"/>
            <a:ext cx="16356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Adelaide </a:t>
            </a:r>
            <a:r>
              <a:rPr lang="en-GB" dirty="0" err="1" smtClean="0"/>
              <a:t>Nxumalo</a:t>
            </a:r>
            <a:endParaRPr lang="en" dirty="0"/>
          </a:p>
        </p:txBody>
      </p:sp>
      <p:sp>
        <p:nvSpPr>
          <p:cNvPr id="12" name="TextBox 11"/>
          <p:cNvSpPr txBox="1"/>
          <p:nvPr/>
        </p:nvSpPr>
        <p:spPr>
          <a:xfrm>
            <a:off x="6041805" y="2595406"/>
            <a:ext cx="1278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Adrian Searle</a:t>
            </a:r>
            <a:endParaRPr lang="en" dirty="0"/>
          </a:p>
        </p:txBody>
      </p:sp>
      <p:sp>
        <p:nvSpPr>
          <p:cNvPr id="13" name="TextBox 12"/>
          <p:cNvSpPr txBox="1"/>
          <p:nvPr/>
        </p:nvSpPr>
        <p:spPr>
          <a:xfrm>
            <a:off x="2685524" y="4414986"/>
            <a:ext cx="12226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Manu Gaur</a:t>
            </a:r>
            <a:endParaRPr lang="en" dirty="0"/>
          </a:p>
        </p:txBody>
      </p:sp>
      <p:pic>
        <p:nvPicPr>
          <p:cNvPr id="8" name="Picture 7" descr="andy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224" y="1306533"/>
            <a:ext cx="1313025" cy="128274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544" y="4810689"/>
            <a:ext cx="3446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latin typeface="Wingdings"/>
                <a:ea typeface="Wingdings"/>
                <a:cs typeface="Wingdings"/>
              </a:rPr>
              <a:t>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91953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hape 66"/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What do we d</a:t>
            </a:r>
            <a:r>
              <a:rPr lang="en-GB" dirty="0" smtClean="0">
                <a:solidFill>
                  <a:schemeClr val="dk2"/>
                </a:solidFill>
              </a:rPr>
              <a:t>o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fontAlgn="base"/>
            <a:r>
              <a:rPr lang="en-GB" sz="2400" dirty="0" smtClean="0">
                <a:solidFill>
                  <a:schemeClr val="bg1"/>
                </a:solidFill>
              </a:rPr>
              <a:t> </a:t>
            </a:r>
            <a:endParaRPr lang="en" sz="2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75340" y="1152475"/>
            <a:ext cx="13698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Install guide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53848" y="2611333"/>
            <a:ext cx="2215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UI copy </a:t>
            </a:r>
          </a:p>
          <a:p>
            <a:r>
              <a:rPr lang="en-US" sz="1200" dirty="0" smtClean="0">
                <a:solidFill>
                  <a:schemeClr val="accent1"/>
                </a:solidFill>
              </a:rPr>
              <a:t>(help built into the product)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5395" y="3072998"/>
            <a:ext cx="3482550" cy="10342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6447" y="1037200"/>
            <a:ext cx="2652940" cy="194898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51437" y="690889"/>
            <a:ext cx="170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Developer docs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19" name="Picture 18" descr="alfresco-one-install-guid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47" y="1460252"/>
            <a:ext cx="2126597" cy="156544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24288" y="3284863"/>
            <a:ext cx="1826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Step-by-step videos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21" name="Picture 20" descr="create-site-vide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20" y="3534663"/>
            <a:ext cx="2688176" cy="1520900"/>
          </a:xfrm>
          <a:prstGeom prst="rect">
            <a:avLst/>
          </a:prstGeom>
        </p:spPr>
      </p:pic>
      <p:pic>
        <p:nvPicPr>
          <p:cNvPr id="22" name="Picture 21" descr="docs-site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268" y="655780"/>
            <a:ext cx="2722345" cy="185247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636238" y="383112"/>
            <a:ext cx="1701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</a:t>
            </a:r>
            <a:r>
              <a:rPr lang="en-US" sz="1400" dirty="0" smtClean="0">
                <a:solidFill>
                  <a:schemeClr val="accent1"/>
                </a:solidFill>
              </a:rPr>
              <a:t>ocs.alfresco.com</a:t>
            </a:r>
            <a:endParaRPr lang="en-US" sz="1400" dirty="0">
              <a:solidFill>
                <a:schemeClr val="accent1"/>
              </a:solidFill>
            </a:endParaRPr>
          </a:p>
        </p:txBody>
      </p:sp>
      <p:pic>
        <p:nvPicPr>
          <p:cNvPr id="24" name="Picture 23" descr="rest-api-explorer-2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000" y="3466029"/>
            <a:ext cx="3346387" cy="158953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618564" y="3203381"/>
            <a:ext cx="170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REST API Explorer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74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hape 66"/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What do we d</a:t>
            </a:r>
            <a:r>
              <a:rPr lang="en-GB" dirty="0" smtClean="0">
                <a:solidFill>
                  <a:schemeClr val="dk2"/>
                </a:solidFill>
              </a:rPr>
              <a:t>o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fontAlgn="base"/>
            <a:r>
              <a:rPr lang="en-GB" sz="2400" dirty="0" smtClean="0">
                <a:solidFill>
                  <a:schemeClr val="bg1"/>
                </a:solidFill>
              </a:rPr>
              <a:t> </a:t>
            </a:r>
            <a:endParaRPr lang="en" sz="2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75340" y="1152475"/>
            <a:ext cx="13698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Install guide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53848" y="2611333"/>
            <a:ext cx="2215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UI copy </a:t>
            </a:r>
          </a:p>
          <a:p>
            <a:r>
              <a:rPr lang="en-US" sz="1200" dirty="0" smtClean="0">
                <a:solidFill>
                  <a:schemeClr val="accent1"/>
                </a:solidFill>
              </a:rPr>
              <a:t>(help built into the product)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5395" y="3072998"/>
            <a:ext cx="3482550" cy="10342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6447" y="1037200"/>
            <a:ext cx="2652940" cy="194898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51437" y="690889"/>
            <a:ext cx="170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Developer docs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19" name="Picture 18" descr="alfresco-one-install-guid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47" y="1460252"/>
            <a:ext cx="2126597" cy="156544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24288" y="3284863"/>
            <a:ext cx="1826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Step-by-step videos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21" name="Picture 20" descr="create-site-vide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20" y="3534663"/>
            <a:ext cx="2688176" cy="1520900"/>
          </a:xfrm>
          <a:prstGeom prst="rect">
            <a:avLst/>
          </a:prstGeom>
        </p:spPr>
      </p:pic>
      <p:pic>
        <p:nvPicPr>
          <p:cNvPr id="22" name="Picture 21" descr="docs-site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268" y="655780"/>
            <a:ext cx="2722345" cy="185247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636238" y="383112"/>
            <a:ext cx="1701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</a:t>
            </a:r>
            <a:r>
              <a:rPr lang="en-US" sz="1400" dirty="0" smtClean="0">
                <a:solidFill>
                  <a:schemeClr val="accent1"/>
                </a:solidFill>
              </a:rPr>
              <a:t>ocs.alfresco.com</a:t>
            </a:r>
            <a:endParaRPr lang="en-US" sz="1400" dirty="0">
              <a:solidFill>
                <a:schemeClr val="accent1"/>
              </a:solidFill>
            </a:endParaRPr>
          </a:p>
        </p:txBody>
      </p:sp>
      <p:pic>
        <p:nvPicPr>
          <p:cNvPr id="24" name="Picture 23" descr="rest-api-explorer-2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000" y="3466029"/>
            <a:ext cx="3346387" cy="158953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618564" y="3203381"/>
            <a:ext cx="170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REST API Explorer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845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hape 66"/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What do we d</a:t>
            </a:r>
            <a:r>
              <a:rPr lang="en-GB" dirty="0" smtClean="0">
                <a:solidFill>
                  <a:schemeClr val="dk2"/>
                </a:solidFill>
              </a:rPr>
              <a:t>o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fontAlgn="base"/>
            <a:r>
              <a:rPr lang="en-GB" sz="2400" dirty="0" smtClean="0">
                <a:solidFill>
                  <a:schemeClr val="bg1"/>
                </a:solidFill>
              </a:rPr>
              <a:t> </a:t>
            </a:r>
            <a:endParaRPr lang="en" sz="2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75340" y="1152475"/>
            <a:ext cx="13698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Install guide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53848" y="2611333"/>
            <a:ext cx="2215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UI copy </a:t>
            </a:r>
          </a:p>
          <a:p>
            <a:r>
              <a:rPr lang="en-US" sz="1200" dirty="0" smtClean="0">
                <a:solidFill>
                  <a:schemeClr val="accent1"/>
                </a:solidFill>
              </a:rPr>
              <a:t>(help built into the product)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5395" y="3072998"/>
            <a:ext cx="3482550" cy="10342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6447" y="1037200"/>
            <a:ext cx="2652940" cy="194898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51437" y="690889"/>
            <a:ext cx="170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Developer docs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19" name="Picture 18" descr="alfresco-one-install-guid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47" y="1460252"/>
            <a:ext cx="2126597" cy="156544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24288" y="3284863"/>
            <a:ext cx="1826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Step-by-step videos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21" name="Picture 20" descr="create-site-vide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20" y="3534663"/>
            <a:ext cx="2688176" cy="1520900"/>
          </a:xfrm>
          <a:prstGeom prst="rect">
            <a:avLst/>
          </a:prstGeom>
        </p:spPr>
      </p:pic>
      <p:pic>
        <p:nvPicPr>
          <p:cNvPr id="22" name="Picture 21" descr="docs-site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268" y="655780"/>
            <a:ext cx="2722345" cy="185247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636238" y="383112"/>
            <a:ext cx="1701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</a:t>
            </a:r>
            <a:r>
              <a:rPr lang="en-US" sz="1400" dirty="0" smtClean="0">
                <a:solidFill>
                  <a:schemeClr val="accent1"/>
                </a:solidFill>
              </a:rPr>
              <a:t>ocs.alfresco.com</a:t>
            </a:r>
            <a:endParaRPr lang="en-US" sz="1400" dirty="0">
              <a:solidFill>
                <a:schemeClr val="accent1"/>
              </a:solidFill>
            </a:endParaRPr>
          </a:p>
        </p:txBody>
      </p:sp>
      <p:pic>
        <p:nvPicPr>
          <p:cNvPr id="24" name="Picture 23" descr="rest-api-explorer-2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000" y="3466029"/>
            <a:ext cx="3346387" cy="158953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618564" y="3203381"/>
            <a:ext cx="170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REST API Explorer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071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hape 66"/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What do we d</a:t>
            </a:r>
            <a:r>
              <a:rPr lang="en-GB" dirty="0" smtClean="0">
                <a:solidFill>
                  <a:schemeClr val="dk2"/>
                </a:solidFill>
              </a:rPr>
              <a:t>o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fontAlgn="base"/>
            <a:r>
              <a:rPr lang="en-GB" sz="2400" dirty="0" smtClean="0">
                <a:solidFill>
                  <a:schemeClr val="bg1"/>
                </a:solidFill>
              </a:rPr>
              <a:t> </a:t>
            </a:r>
            <a:endParaRPr lang="en" sz="2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75340" y="1152475"/>
            <a:ext cx="13698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Install guide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53848" y="2611333"/>
            <a:ext cx="2215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UI copy </a:t>
            </a:r>
          </a:p>
          <a:p>
            <a:r>
              <a:rPr lang="en-US" sz="1200" dirty="0" smtClean="0">
                <a:solidFill>
                  <a:schemeClr val="accent1"/>
                </a:solidFill>
              </a:rPr>
              <a:t>(help built into the product)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5395" y="3072998"/>
            <a:ext cx="3482550" cy="10342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6447" y="1037200"/>
            <a:ext cx="2652940" cy="194898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51437" y="690889"/>
            <a:ext cx="170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Developer docs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19" name="Picture 18" descr="alfresco-one-install-guid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47" y="1460252"/>
            <a:ext cx="2126597" cy="156544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24288" y="3284863"/>
            <a:ext cx="1826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Step-by-step videos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21" name="Picture 20" descr="create-site-vide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20" y="3534663"/>
            <a:ext cx="2688176" cy="1520900"/>
          </a:xfrm>
          <a:prstGeom prst="rect">
            <a:avLst/>
          </a:prstGeom>
        </p:spPr>
      </p:pic>
      <p:pic>
        <p:nvPicPr>
          <p:cNvPr id="22" name="Picture 21" descr="docs-site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268" y="655780"/>
            <a:ext cx="2722345" cy="185247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636238" y="383112"/>
            <a:ext cx="1701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</a:t>
            </a:r>
            <a:r>
              <a:rPr lang="en-US" sz="1400" dirty="0" smtClean="0">
                <a:solidFill>
                  <a:schemeClr val="accent1"/>
                </a:solidFill>
              </a:rPr>
              <a:t>ocs.alfresco.com</a:t>
            </a:r>
            <a:endParaRPr lang="en-US" sz="1400" dirty="0">
              <a:solidFill>
                <a:schemeClr val="accent1"/>
              </a:solidFill>
            </a:endParaRPr>
          </a:p>
        </p:txBody>
      </p:sp>
      <p:pic>
        <p:nvPicPr>
          <p:cNvPr id="24" name="Picture 23" descr="rest-api-explorer-2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000" y="3466029"/>
            <a:ext cx="3346387" cy="158953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618564" y="3203381"/>
            <a:ext cx="170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REST API Explorer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819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hape 66"/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" dirty="0" smtClean="0">
                <a:solidFill>
                  <a:schemeClr val="dk2"/>
                </a:solidFill>
              </a:rPr>
              <a:t>What do we d</a:t>
            </a:r>
            <a:r>
              <a:rPr lang="en-GB" dirty="0" smtClean="0">
                <a:solidFill>
                  <a:schemeClr val="dk2"/>
                </a:solidFill>
              </a:rPr>
              <a:t>o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fontAlgn="base"/>
            <a:r>
              <a:rPr lang="en-GB" sz="2400" dirty="0" smtClean="0">
                <a:solidFill>
                  <a:schemeClr val="bg1"/>
                </a:solidFill>
              </a:rPr>
              <a:t> </a:t>
            </a:r>
            <a:endParaRPr lang="en" sz="2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75340" y="1152475"/>
            <a:ext cx="13698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Install guide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53848" y="2611333"/>
            <a:ext cx="2215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UI copy </a:t>
            </a:r>
          </a:p>
          <a:p>
            <a:r>
              <a:rPr lang="en-US" sz="1200" dirty="0" smtClean="0">
                <a:solidFill>
                  <a:schemeClr val="accent1"/>
                </a:solidFill>
              </a:rPr>
              <a:t>(help built into the product)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5395" y="3072998"/>
            <a:ext cx="3482550" cy="10342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6447" y="1037200"/>
            <a:ext cx="2652940" cy="194898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851437" y="690889"/>
            <a:ext cx="170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Developer docs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19" name="Picture 18" descr="alfresco-one-install-guid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47" y="1460252"/>
            <a:ext cx="2126597" cy="156544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24288" y="3284863"/>
            <a:ext cx="1826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Step-by-step videos</a:t>
            </a:r>
            <a:endParaRPr lang="en-US" sz="1200" dirty="0">
              <a:solidFill>
                <a:schemeClr val="accent1"/>
              </a:solidFill>
            </a:endParaRPr>
          </a:p>
        </p:txBody>
      </p:sp>
      <p:pic>
        <p:nvPicPr>
          <p:cNvPr id="21" name="Picture 20" descr="create-site-vide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20" y="3534663"/>
            <a:ext cx="2688176" cy="1520900"/>
          </a:xfrm>
          <a:prstGeom prst="rect">
            <a:avLst/>
          </a:prstGeom>
        </p:spPr>
      </p:pic>
      <p:pic>
        <p:nvPicPr>
          <p:cNvPr id="22" name="Picture 21" descr="docs-site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268" y="655780"/>
            <a:ext cx="2722345" cy="185247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636238" y="383112"/>
            <a:ext cx="1701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</a:t>
            </a:r>
            <a:r>
              <a:rPr lang="en-US" sz="1400" dirty="0" smtClean="0">
                <a:solidFill>
                  <a:schemeClr val="accent1"/>
                </a:solidFill>
              </a:rPr>
              <a:t>ocs.alfresco.com</a:t>
            </a:r>
            <a:endParaRPr lang="en-US" sz="1400" dirty="0">
              <a:solidFill>
                <a:schemeClr val="accent1"/>
              </a:solidFill>
            </a:endParaRPr>
          </a:p>
        </p:txBody>
      </p:sp>
      <p:pic>
        <p:nvPicPr>
          <p:cNvPr id="24" name="Picture 23" descr="rest-api-explorer-2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000" y="3466029"/>
            <a:ext cx="3346387" cy="158953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618564" y="3203381"/>
            <a:ext cx="1701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1"/>
                </a:solidFill>
              </a:rPr>
              <a:t>REST API Explorer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" y="4835723"/>
            <a:ext cx="3117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latin typeface="Wingdings"/>
                <a:ea typeface="Wingdings"/>
                <a:cs typeface="Wingdings"/>
              </a:rPr>
              <a:t>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356932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2"/>
                </a:solidFill>
              </a:rPr>
              <a:t> 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9" name="Shape 67"/>
          <p:cNvSpPr txBox="1">
            <a:spLocks/>
          </p:cNvSpPr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s-ES" sz="3600" dirty="0" smtClean="0">
              <a:solidFill>
                <a:schemeClr val="dk2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4475" y="181279"/>
            <a:ext cx="8509410" cy="5340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What have you told us?</a:t>
            </a:r>
            <a:endParaRPr lang="en-US" sz="27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699" y="828282"/>
            <a:ext cx="3566659" cy="473558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 defTabSz="457189">
              <a:spcBef>
                <a:spcPct val="20000"/>
              </a:spcBef>
              <a:buNone/>
            </a:pPr>
            <a:r>
              <a:rPr lang="en-GB" sz="14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Which Alfresco resources are most useful?</a:t>
            </a:r>
            <a:endParaRPr lang="en-GB" sz="1400" dirty="0">
              <a:solidFill>
                <a:schemeClr val="bg1">
                  <a:lumMod val="50000"/>
                </a:schemeClr>
              </a:solidFill>
              <a:latin typeface="Helvetica Neue"/>
              <a:cs typeface="Helvetica Neue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7108" y="79369"/>
            <a:ext cx="1066892" cy="4419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262" y="1214876"/>
            <a:ext cx="3797282" cy="3613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6939" y="1214876"/>
            <a:ext cx="3754621" cy="3555950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4622283" y="807841"/>
            <a:ext cx="3566659" cy="473558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189">
              <a:spcBef>
                <a:spcPct val="20000"/>
              </a:spcBef>
              <a:buNone/>
            </a:pPr>
            <a:r>
              <a:rPr lang="en-GB" sz="14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Why do you use these resources?</a:t>
            </a:r>
            <a:endParaRPr lang="en-GB" sz="1400" dirty="0">
              <a:solidFill>
                <a:schemeClr val="bg1">
                  <a:lumMod val="50000"/>
                </a:schemeClr>
              </a:solidFill>
              <a:latin typeface="Helvetica Neue"/>
              <a:cs typeface="Helvetica Neue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85576" y="1500973"/>
            <a:ext cx="4386425" cy="437512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>
            <a:off x="4262834" y="1097664"/>
            <a:ext cx="4639469" cy="561096"/>
          </a:xfrm>
          <a:prstGeom prst="ellipse">
            <a:avLst/>
          </a:prstGeom>
          <a:noFill/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573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750" advClick="0" advTm="15000"/>
    </mc:Choice>
    <mc:Fallback>
      <p:transition xmlns:p14="http://schemas.microsoft.com/office/powerpoint/2010/main" spd="slow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1427</TotalTime>
  <Words>354</Words>
  <Application>Microsoft Macintosh PowerPoint</Application>
  <PresentationFormat>On-screen Show (16:9)</PresentationFormat>
  <Paragraphs>117</Paragraphs>
  <Slides>20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simple-dark-2</vt:lpstr>
      <vt:lpstr>Writing for Alfresco</vt:lpstr>
      <vt:lpstr>Meet the UA Team</vt:lpstr>
      <vt:lpstr>Meet the UA Team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 </vt:lpstr>
      <vt:lpstr> </vt:lpstr>
      <vt:lpstr> </vt:lpstr>
      <vt:lpstr>What is missing from the docs?</vt:lpstr>
      <vt:lpstr>What is missing from the docs?</vt:lpstr>
      <vt:lpstr>What is missing from the docs?</vt:lpstr>
      <vt:lpstr>What is missing from the docs?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cp:lastModifiedBy>Helen Mullally</cp:lastModifiedBy>
  <cp:revision>102</cp:revision>
  <dcterms:modified xsi:type="dcterms:W3CDTF">2017-04-24T12:37:21Z</dcterms:modified>
</cp:coreProperties>
</file>